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 id="2147483691" r:id="rId2"/>
  </p:sldMasterIdLst>
  <p:notesMasterIdLst>
    <p:notesMasterId r:id="rId80"/>
  </p:notesMasterIdLst>
  <p:sldIdLst>
    <p:sldId id="280" r:id="rId3"/>
    <p:sldId id="297" r:id="rId4"/>
    <p:sldId id="296" r:id="rId5"/>
    <p:sldId id="298" r:id="rId6"/>
    <p:sldId id="295" r:id="rId7"/>
    <p:sldId id="271" r:id="rId8"/>
    <p:sldId id="294" r:id="rId9"/>
    <p:sldId id="258" r:id="rId10"/>
    <p:sldId id="262" r:id="rId11"/>
    <p:sldId id="269" r:id="rId12"/>
    <p:sldId id="287" r:id="rId13"/>
    <p:sldId id="288" r:id="rId14"/>
    <p:sldId id="361" r:id="rId15"/>
    <p:sldId id="362" r:id="rId16"/>
    <p:sldId id="363" r:id="rId17"/>
    <p:sldId id="283" r:id="rId18"/>
    <p:sldId id="284" r:id="rId19"/>
    <p:sldId id="299" r:id="rId20"/>
    <p:sldId id="304" r:id="rId21"/>
    <p:sldId id="305" r:id="rId22"/>
    <p:sldId id="306" r:id="rId23"/>
    <p:sldId id="300" r:id="rId24"/>
    <p:sldId id="307" r:id="rId25"/>
    <p:sldId id="308" r:id="rId26"/>
    <p:sldId id="309" r:id="rId27"/>
    <p:sldId id="310" r:id="rId28"/>
    <p:sldId id="311" r:id="rId29"/>
    <p:sldId id="312" r:id="rId30"/>
    <p:sldId id="313" r:id="rId31"/>
    <p:sldId id="302" r:id="rId32"/>
    <p:sldId id="314" r:id="rId33"/>
    <p:sldId id="315" r:id="rId34"/>
    <p:sldId id="316" r:id="rId35"/>
    <p:sldId id="317" r:id="rId36"/>
    <p:sldId id="318" r:id="rId37"/>
    <p:sldId id="319" r:id="rId38"/>
    <p:sldId id="320" r:id="rId39"/>
    <p:sldId id="321" r:id="rId40"/>
    <p:sldId id="322" r:id="rId41"/>
    <p:sldId id="323" r:id="rId42"/>
    <p:sldId id="324" r:id="rId43"/>
    <p:sldId id="325" r:id="rId44"/>
    <p:sldId id="326" r:id="rId45"/>
    <p:sldId id="327" r:id="rId46"/>
    <p:sldId id="328" r:id="rId47"/>
    <p:sldId id="329" r:id="rId48"/>
    <p:sldId id="330" r:id="rId49"/>
    <p:sldId id="331" r:id="rId50"/>
    <p:sldId id="332" r:id="rId51"/>
    <p:sldId id="333" r:id="rId52"/>
    <p:sldId id="334" r:id="rId53"/>
    <p:sldId id="335" r:id="rId54"/>
    <p:sldId id="336" r:id="rId55"/>
    <p:sldId id="337" r:id="rId56"/>
    <p:sldId id="338" r:id="rId57"/>
    <p:sldId id="339" r:id="rId58"/>
    <p:sldId id="340" r:id="rId59"/>
    <p:sldId id="342" r:id="rId60"/>
    <p:sldId id="341" r:id="rId61"/>
    <p:sldId id="343" r:id="rId62"/>
    <p:sldId id="344" r:id="rId63"/>
    <p:sldId id="345" r:id="rId64"/>
    <p:sldId id="346" r:id="rId65"/>
    <p:sldId id="347" r:id="rId66"/>
    <p:sldId id="348" r:id="rId67"/>
    <p:sldId id="349" r:id="rId68"/>
    <p:sldId id="350" r:id="rId69"/>
    <p:sldId id="351" r:id="rId70"/>
    <p:sldId id="352" r:id="rId71"/>
    <p:sldId id="353" r:id="rId72"/>
    <p:sldId id="354" r:id="rId73"/>
    <p:sldId id="355" r:id="rId74"/>
    <p:sldId id="356" r:id="rId75"/>
    <p:sldId id="357" r:id="rId76"/>
    <p:sldId id="358" r:id="rId77"/>
    <p:sldId id="359" r:id="rId78"/>
    <p:sldId id="360" r:id="rId79"/>
  </p:sldIdLst>
  <p:sldSz cx="9144000" cy="5143500" type="screen16x9"/>
  <p:notesSz cx="6858000" cy="9144000"/>
  <p:embeddedFontLst>
    <p:embeddedFont>
      <p:font typeface="Calibri" panose="020F0502020204030204" pitchFamily="34" charset="0"/>
      <p:regular r:id="rId81"/>
      <p:bold r:id="rId82"/>
      <p:italic r:id="rId83"/>
      <p:boldItalic r:id="rId84"/>
    </p:embeddedFont>
    <p:embeddedFont>
      <p:font typeface="Roboto" panose="020B0604020202020204" charset="0"/>
      <p:regular r:id="rId85"/>
      <p:bold r:id="rId86"/>
      <p:italic r:id="rId87"/>
      <p:boldItalic r:id="rId8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62220494-F72E-42EC-8C15-EB342598EB4E}">
  <a:tblStyle styleId="{62220494-F72E-42EC-8C15-EB342598EB4E}"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538" autoAdjust="0"/>
  </p:normalViewPr>
  <p:slideViewPr>
    <p:cSldViewPr>
      <p:cViewPr varScale="1">
        <p:scale>
          <a:sx n="98" d="100"/>
          <a:sy n="98" d="100"/>
        </p:scale>
        <p:origin x="1092" y="90"/>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slide" Target="slides/slide74.xml"/><Relationship Id="rId84" Type="http://schemas.openxmlformats.org/officeDocument/2006/relationships/font" Target="fonts/font4.fntdata"/><Relationship Id="rId89"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slide" Target="slides/slide77.xml"/><Relationship Id="rId87" Type="http://schemas.openxmlformats.org/officeDocument/2006/relationships/font" Target="fonts/font7.fntdata"/><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2.fntdata"/><Relationship Id="rId90"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notesMaster" Target="notesMasters/notesMaster1.xml"/><Relationship Id="rId85" Type="http://schemas.openxmlformats.org/officeDocument/2006/relationships/font" Target="fonts/font5.fntdata"/><Relationship Id="rId93" Type="http://schemas.microsoft.com/office/2015/10/relationships/revisionInfo" Target="revisionInfo.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font" Target="fonts/font3.fntdata"/><Relationship Id="rId88" Type="http://schemas.openxmlformats.org/officeDocument/2006/relationships/font" Target="fonts/font8.fntdata"/><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font" Target="fonts/font1.fntdata"/><Relationship Id="rId86"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Welcome to the first section of the course.</a:t>
            </a:r>
          </a:p>
          <a:p>
            <a:pPr lvl="0" rtl="0">
              <a:spcBef>
                <a:spcPts val="0"/>
              </a:spcBef>
              <a:buNone/>
            </a:pPr>
            <a:r>
              <a:rPr lang="en-US" dirty="0"/>
              <a:t>Loading and examining the data</a:t>
            </a:r>
          </a:p>
          <a:p>
            <a:pPr lvl="0" rtl="0">
              <a:spcBef>
                <a:spcPts val="0"/>
              </a:spcBef>
              <a:buNone/>
            </a:pPr>
            <a:r>
              <a:rPr lang="en-US" dirty="0"/>
              <a:t>In the previous volume and sections we had an overview of the course and set up a d3.js development environment.</a:t>
            </a:r>
          </a:p>
          <a:p>
            <a:pPr lvl="0" rtl="0">
              <a:spcBef>
                <a:spcPts val="0"/>
              </a:spcBef>
              <a:buNone/>
            </a:pPr>
            <a:r>
              <a:rPr lang="en-US" dirty="0"/>
              <a:t>In this section we will examine the data that we will use for our visualization</a:t>
            </a:r>
          </a:p>
          <a:p>
            <a:pPr lvl="0" rtl="0">
              <a:spcBef>
                <a:spcPts val="0"/>
              </a:spcBef>
              <a:buNone/>
            </a:pPr>
            <a:r>
              <a:rPr lang="en-US" dirty="0"/>
              <a:t>Every visualization starts with data, and getting a good understanding of the data is critical</a:t>
            </a:r>
          </a:p>
          <a:p>
            <a:pPr lvl="0" rtl="0">
              <a:spcBef>
                <a:spcPts val="0"/>
              </a:spcBef>
              <a:buNone/>
            </a:pPr>
            <a:endParaRPr dirty="0"/>
          </a:p>
        </p:txBody>
      </p:sp>
    </p:spTree>
    <p:extLst>
      <p:ext uri="{BB962C8B-B14F-4D97-AF65-F5344CB8AC3E}">
        <p14:creationId xmlns:p14="http://schemas.microsoft.com/office/powerpoint/2010/main" val="759232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27128841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2372581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32686743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Welcome to Section 1 of the course.  In the previous section we got an introduction to the course and set up a development environment.</a:t>
            </a:r>
          </a:p>
          <a:p>
            <a:pPr lvl="0" rtl="0">
              <a:spcBef>
                <a:spcPts val="0"/>
              </a:spcBef>
              <a:buNone/>
            </a:pPr>
            <a:r>
              <a:rPr lang="en-US" dirty="0"/>
              <a:t>Now we start working with real data and creating visualizations with d3.js from that data</a:t>
            </a:r>
            <a:endParaRPr dirty="0"/>
          </a:p>
        </p:txBody>
      </p:sp>
    </p:spTree>
    <p:extLst>
      <p:ext uri="{BB962C8B-B14F-4D97-AF65-F5344CB8AC3E}">
        <p14:creationId xmlns:p14="http://schemas.microsoft.com/office/powerpoint/2010/main" val="16728177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3548444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8265588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22039553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27874344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In this section we will cover three topics.</a:t>
            </a:r>
            <a:endParaRPr dirty="0"/>
          </a:p>
        </p:txBody>
      </p:sp>
    </p:spTree>
    <p:extLst>
      <p:ext uri="{BB962C8B-B14F-4D97-AF65-F5344CB8AC3E}">
        <p14:creationId xmlns:p14="http://schemas.microsoft.com/office/powerpoint/2010/main" val="39710499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32668502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33681494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263060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29876510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14572199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40920796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42065743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14070593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16253874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20535766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3814075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In this section we will cover three topics.</a:t>
            </a:r>
            <a:endParaRPr dirty="0"/>
          </a:p>
        </p:txBody>
      </p:sp>
    </p:spTree>
    <p:extLst>
      <p:ext uri="{BB962C8B-B14F-4D97-AF65-F5344CB8AC3E}">
        <p14:creationId xmlns:p14="http://schemas.microsoft.com/office/powerpoint/2010/main" val="12644231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1777132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dirty="0"/>
          </a:p>
        </p:txBody>
      </p:sp>
    </p:spTree>
    <p:extLst>
      <p:ext uri="{BB962C8B-B14F-4D97-AF65-F5344CB8AC3E}">
        <p14:creationId xmlns:p14="http://schemas.microsoft.com/office/powerpoint/2010/main" val="18825810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In this section we will cover three topics.</a:t>
            </a:r>
            <a:endParaRPr dirty="0"/>
          </a:p>
        </p:txBody>
      </p:sp>
    </p:spTree>
    <p:extLst>
      <p:ext uri="{BB962C8B-B14F-4D97-AF65-F5344CB8AC3E}">
        <p14:creationId xmlns:p14="http://schemas.microsoft.com/office/powerpoint/2010/main" val="76081679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692606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21092153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42540576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4332334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11441389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403804616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12682671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dirty="0">
                <a:sym typeface="Wingdings" pitchFamily="2" charset="2"/>
              </a:rPr>
              <a:t></a:t>
            </a:r>
            <a:endParaRPr b="0" dirty="0"/>
          </a:p>
        </p:txBody>
      </p:sp>
    </p:spTree>
    <p:extLst>
      <p:ext uri="{BB962C8B-B14F-4D97-AF65-F5344CB8AC3E}">
        <p14:creationId xmlns:p14="http://schemas.microsoft.com/office/powerpoint/2010/main" val="351636219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314589314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dirty="0"/>
          </a:p>
        </p:txBody>
      </p:sp>
    </p:spTree>
    <p:extLst>
      <p:ext uri="{BB962C8B-B14F-4D97-AF65-F5344CB8AC3E}">
        <p14:creationId xmlns:p14="http://schemas.microsoft.com/office/powerpoint/2010/main" val="12300852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In this section we will cover three topics.</a:t>
            </a:r>
            <a:endParaRPr dirty="0"/>
          </a:p>
        </p:txBody>
      </p:sp>
    </p:spTree>
    <p:extLst>
      <p:ext uri="{BB962C8B-B14F-4D97-AF65-F5344CB8AC3E}">
        <p14:creationId xmlns:p14="http://schemas.microsoft.com/office/powerpoint/2010/main" val="21744393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271448428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17189788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231553625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177902626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1374253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22346811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32190300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Welcome to the first section of the course.</a:t>
            </a:r>
          </a:p>
          <a:p>
            <a:pPr lvl="0" rtl="0">
              <a:spcBef>
                <a:spcPts val="0"/>
              </a:spcBef>
              <a:buNone/>
            </a:pPr>
            <a:r>
              <a:rPr lang="en-US" dirty="0"/>
              <a:t>Loading and examining the data</a:t>
            </a:r>
          </a:p>
          <a:p>
            <a:pPr lvl="0" rtl="0">
              <a:spcBef>
                <a:spcPts val="0"/>
              </a:spcBef>
              <a:buNone/>
            </a:pPr>
            <a:r>
              <a:rPr lang="en-US" dirty="0"/>
              <a:t>In the previous volume and sections we had an overview of the course and set up a d3.js development environment.</a:t>
            </a:r>
          </a:p>
          <a:p>
            <a:pPr lvl="0" rtl="0">
              <a:spcBef>
                <a:spcPts val="0"/>
              </a:spcBef>
              <a:buNone/>
            </a:pPr>
            <a:r>
              <a:rPr lang="en-US" dirty="0"/>
              <a:t>In this section we will examine the data that we will use for our visualization</a:t>
            </a:r>
          </a:p>
          <a:p>
            <a:pPr lvl="0" rtl="0">
              <a:spcBef>
                <a:spcPts val="0"/>
              </a:spcBef>
              <a:buNone/>
            </a:pPr>
            <a:r>
              <a:rPr lang="en-US" dirty="0"/>
              <a:t>Every visualization starts with data, and getting a good understanding of the data is critical</a:t>
            </a:r>
          </a:p>
          <a:p>
            <a:pPr lvl="0" rtl="0">
              <a:spcBef>
                <a:spcPts val="0"/>
              </a:spcBef>
              <a:buNone/>
            </a:pPr>
            <a:endParaRPr dirty="0"/>
          </a:p>
        </p:txBody>
      </p:sp>
    </p:spTree>
    <p:extLst>
      <p:ext uri="{BB962C8B-B14F-4D97-AF65-F5344CB8AC3E}">
        <p14:creationId xmlns:p14="http://schemas.microsoft.com/office/powerpoint/2010/main" val="35318202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256763329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41127770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9872509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59964024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134662323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365780013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26239624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251738200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257277381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159487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In this section we will cover three topics.</a:t>
            </a:r>
            <a:endParaRPr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dirty="0"/>
          </a:p>
        </p:txBody>
      </p:sp>
    </p:spTree>
    <p:extLst>
      <p:ext uri="{BB962C8B-B14F-4D97-AF65-F5344CB8AC3E}">
        <p14:creationId xmlns:p14="http://schemas.microsoft.com/office/powerpoint/2010/main" val="260029849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In this section we will cover three topics.</a:t>
            </a:r>
            <a:endParaRPr dirty="0"/>
          </a:p>
        </p:txBody>
      </p:sp>
    </p:spTree>
    <p:extLst>
      <p:ext uri="{BB962C8B-B14F-4D97-AF65-F5344CB8AC3E}">
        <p14:creationId xmlns:p14="http://schemas.microsoft.com/office/powerpoint/2010/main" val="404456826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300027440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229842167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293277442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200039219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333543833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196665519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24638901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32618351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263551989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376283678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28682114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50984023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0" name="Shape 2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p>
          <a:p>
            <a:pPr lvl="0" rtl="0">
              <a:spcBef>
                <a:spcPts val="0"/>
              </a:spcBef>
              <a:buNone/>
            </a:pPr>
            <a:r>
              <a:rPr lang="en-US" b="0" dirty="0"/>
              <a:t>Here</a:t>
            </a:r>
            <a:r>
              <a:rPr lang="en-US" b="0" baseline="0" dirty="0"/>
              <a:t> the name of the next video needs to be mentioned. The narration as you guessed it would be just letting the viewer know exactly where we are at and what we’d be taking over next! </a:t>
            </a:r>
            <a:r>
              <a:rPr lang="en-US" b="0" baseline="0">
                <a:sym typeface="Wingdings" pitchFamily="2" charset="2"/>
              </a:rPr>
              <a:t></a:t>
            </a:r>
            <a:endParaRPr b="0"/>
          </a:p>
        </p:txBody>
      </p:sp>
    </p:spTree>
    <p:extLst>
      <p:ext uri="{BB962C8B-B14F-4D97-AF65-F5344CB8AC3E}">
        <p14:creationId xmlns:p14="http://schemas.microsoft.com/office/powerpoint/2010/main" val="191697512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162067574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809416012"/>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extLst>
      <p:ext uri="{BB962C8B-B14F-4D97-AF65-F5344CB8AC3E}">
        <p14:creationId xmlns:p14="http://schemas.microsoft.com/office/powerpoint/2010/main" val="320915958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[Mandatory Slide]</a:t>
            </a:r>
            <a:br>
              <a:rPr lang="en-US" dirty="0"/>
            </a:br>
            <a:r>
              <a:rPr lang="en-US" dirty="0"/>
              <a:t>This would be the introduction slide</a:t>
            </a:r>
            <a:r>
              <a:rPr lang="en-US" baseline="0" dirty="0"/>
              <a:t> of the topic that you are covering in this subsection.</a:t>
            </a:r>
          </a:p>
          <a:p>
            <a:pPr lvl="0" rtl="0">
              <a:spcBef>
                <a:spcPts val="0"/>
              </a:spcBef>
              <a:buNone/>
            </a:pPr>
            <a:r>
              <a:rPr lang="en-US" baseline="0" dirty="0"/>
              <a:t>When this slide plays, you could talk about the main aim that we’d be covering in this video.</a:t>
            </a:r>
            <a:endParaRPr/>
          </a:p>
        </p:txBody>
      </p:sp>
    </p:spTree>
    <p:extLst>
      <p:ext uri="{BB962C8B-B14F-4D97-AF65-F5344CB8AC3E}">
        <p14:creationId xmlns:p14="http://schemas.microsoft.com/office/powerpoint/2010/main" val="3140635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Welcome to Section 1 of the course.  In the previous section we got an introduction to the course and set up a development environment.</a:t>
            </a:r>
          </a:p>
          <a:p>
            <a:pPr lvl="0" rtl="0">
              <a:spcBef>
                <a:spcPts val="0"/>
              </a:spcBef>
              <a:buNone/>
            </a:pPr>
            <a:r>
              <a:rPr lang="en-US" dirty="0"/>
              <a:t>Now we start working with real data and creating visualizations with d3.js from that data</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endParaRPr lang="en-US" dirty="0"/>
          </a:p>
          <a:p>
            <a:pPr lvl="0" rtl="0">
              <a:spcBef>
                <a:spcPts val="0"/>
              </a:spcBef>
              <a:buNone/>
            </a:pPr>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Course Title">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90525" y="2803825"/>
            <a:ext cx="8222100" cy="573300"/>
          </a:xfrm>
          <a:prstGeom prst="rect">
            <a:avLst/>
          </a:prstGeom>
        </p:spPr>
        <p:txBody>
          <a:bodyPr lIns="91425" tIns="91425" rIns="91425" bIns="91425" anchor="b" anchorCtr="0"/>
          <a:lstStyle>
            <a:lvl1pPr lvl="0" rtl="0">
              <a:spcBef>
                <a:spcPts val="0"/>
              </a:spcBef>
              <a:buNone/>
              <a:defRPr sz="2600"/>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endParaRPr/>
          </a:p>
        </p:txBody>
      </p:sp>
      <p:pic>
        <p:nvPicPr>
          <p:cNvPr id="11" name="Shape 11" descr="Packt-Logo-white.png"/>
          <p:cNvPicPr preferRelativeResize="0"/>
          <p:nvPr/>
        </p:nvPicPr>
        <p:blipFill>
          <a:blip r:embed="rId2">
            <a:alphaModFix/>
          </a:blip>
          <a:stretch>
            <a:fillRect/>
          </a:stretch>
        </p:blipFill>
        <p:spPr>
          <a:xfrm>
            <a:off x="112750" y="1477730"/>
            <a:ext cx="3382881" cy="1616669"/>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Caption">
    <p:spTree>
      <p:nvGrpSpPr>
        <p:cNvPr id="1" name="Shape 60"/>
        <p:cNvGrpSpPr/>
        <p:nvPr/>
      </p:nvGrpSpPr>
      <p:grpSpPr>
        <a:xfrm>
          <a:off x="0" y="0"/>
          <a:ext cx="0" cy="0"/>
          <a:chOff x="0" y="0"/>
          <a:chExt cx="0" cy="0"/>
        </a:xfrm>
      </p:grpSpPr>
      <p:sp>
        <p:nvSpPr>
          <p:cNvPr id="61" name="Shape 61"/>
          <p:cNvSpPr txBox="1"/>
          <p:nvPr/>
        </p:nvSpPr>
        <p:spPr>
          <a:xfrm rot="10800000" flipH="1">
            <a:off x="0" y="0"/>
            <a:ext cx="9144000" cy="46959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62" name="Shape 62"/>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63" name="Shape 63"/>
          <p:cNvSpPr txBox="1">
            <a:spLocks noGrp="1"/>
          </p:cNvSpPr>
          <p:nvPr>
            <p:ph type="body" idx="1"/>
          </p:nvPr>
        </p:nvSpPr>
        <p:spPr>
          <a:xfrm>
            <a:off x="57150" y="4696825"/>
            <a:ext cx="8382000" cy="446700"/>
          </a:xfrm>
          <a:prstGeom prst="rect">
            <a:avLst/>
          </a:prstGeom>
        </p:spPr>
        <p:txBody>
          <a:bodyPr lIns="91425" tIns="91425" rIns="91425" bIns="91425" anchor="ctr" anchorCtr="0"/>
          <a:lstStyle>
            <a:lvl1pPr lvl="0" rtl="0">
              <a:lnSpc>
                <a:spcPct val="100000"/>
              </a:lnSpc>
              <a:spcBef>
                <a:spcPts val="0"/>
              </a:spcBef>
              <a:spcAft>
                <a:spcPts val="0"/>
              </a:spcAft>
              <a:buClr>
                <a:schemeClr val="lt1"/>
              </a:buClr>
              <a:buFont typeface="Calibri"/>
              <a:buNone/>
              <a:defRPr>
                <a:solidFill>
                  <a:schemeClr val="lt1"/>
                </a:solidFill>
                <a:latin typeface="Calibri"/>
                <a:ea typeface="Calibri"/>
                <a:cs typeface="Calibri"/>
                <a:sym typeface="Calibri"/>
              </a:defRPr>
            </a:lvl1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ig Number">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460950" y="1248300"/>
            <a:ext cx="8222100" cy="1963500"/>
          </a:xfrm>
          <a:prstGeom prst="rect">
            <a:avLst/>
          </a:prstGeom>
        </p:spPr>
        <p:txBody>
          <a:bodyPr lIns="91425" tIns="91425" rIns="91425" bIns="91425" anchor="b" anchorCtr="0"/>
          <a:lstStyle>
            <a:lvl1pPr lvl="0" algn="ctr" rtl="0">
              <a:spcBef>
                <a:spcPts val="0"/>
              </a:spcBef>
              <a:buClr>
                <a:srgbClr val="F3F3F3"/>
              </a:buClr>
              <a:buSzPct val="100000"/>
              <a:defRPr sz="12000">
                <a:solidFill>
                  <a:srgbClr val="F3F3F3"/>
                </a:solidFill>
              </a:defRPr>
            </a:lvl1pPr>
            <a:lvl2pPr lvl="1" algn="ctr" rtl="0">
              <a:spcBef>
                <a:spcPts val="0"/>
              </a:spcBef>
              <a:buClr>
                <a:schemeClr val="dk2"/>
              </a:buClr>
              <a:buSzPct val="100000"/>
              <a:defRPr sz="12000">
                <a:solidFill>
                  <a:schemeClr val="dk2"/>
                </a:solidFill>
              </a:defRPr>
            </a:lvl2pPr>
            <a:lvl3pPr lvl="2" algn="ctr" rtl="0">
              <a:spcBef>
                <a:spcPts val="0"/>
              </a:spcBef>
              <a:buClr>
                <a:schemeClr val="dk2"/>
              </a:buClr>
              <a:buSzPct val="100000"/>
              <a:defRPr sz="12000">
                <a:solidFill>
                  <a:schemeClr val="dk2"/>
                </a:solidFill>
              </a:defRPr>
            </a:lvl3pPr>
            <a:lvl4pPr lvl="3" algn="ctr" rtl="0">
              <a:spcBef>
                <a:spcPts val="0"/>
              </a:spcBef>
              <a:buClr>
                <a:schemeClr val="dk2"/>
              </a:buClr>
              <a:buSzPct val="100000"/>
              <a:defRPr sz="12000">
                <a:solidFill>
                  <a:schemeClr val="dk2"/>
                </a:solidFill>
              </a:defRPr>
            </a:lvl4pPr>
            <a:lvl5pPr lvl="4" algn="ctr" rtl="0">
              <a:spcBef>
                <a:spcPts val="0"/>
              </a:spcBef>
              <a:buClr>
                <a:schemeClr val="dk2"/>
              </a:buClr>
              <a:buSzPct val="100000"/>
              <a:defRPr sz="12000">
                <a:solidFill>
                  <a:schemeClr val="dk2"/>
                </a:solidFill>
              </a:defRPr>
            </a:lvl5pPr>
            <a:lvl6pPr lvl="5" algn="ctr" rtl="0">
              <a:spcBef>
                <a:spcPts val="0"/>
              </a:spcBef>
              <a:buClr>
                <a:schemeClr val="dk2"/>
              </a:buClr>
              <a:buSzPct val="100000"/>
              <a:defRPr sz="12000">
                <a:solidFill>
                  <a:schemeClr val="dk2"/>
                </a:solidFill>
              </a:defRPr>
            </a:lvl6pPr>
            <a:lvl7pPr lvl="6" algn="ctr" rtl="0">
              <a:spcBef>
                <a:spcPts val="0"/>
              </a:spcBef>
              <a:buClr>
                <a:schemeClr val="dk2"/>
              </a:buClr>
              <a:buSzPct val="100000"/>
              <a:defRPr sz="12000">
                <a:solidFill>
                  <a:schemeClr val="dk2"/>
                </a:solidFill>
              </a:defRPr>
            </a:lvl7pPr>
            <a:lvl8pPr lvl="7" algn="ctr" rtl="0">
              <a:spcBef>
                <a:spcPts val="0"/>
              </a:spcBef>
              <a:buClr>
                <a:schemeClr val="dk2"/>
              </a:buClr>
              <a:buSzPct val="100000"/>
              <a:defRPr sz="12000">
                <a:solidFill>
                  <a:schemeClr val="dk2"/>
                </a:solidFill>
              </a:defRPr>
            </a:lvl8pPr>
            <a:lvl9pPr lvl="8" algn="ctr" rtl="0">
              <a:spcBef>
                <a:spcPts val="0"/>
              </a:spcBef>
              <a:buClr>
                <a:schemeClr val="dk2"/>
              </a:buClr>
              <a:buSzPct val="100000"/>
              <a:defRPr sz="12000">
                <a:solidFill>
                  <a:schemeClr val="dk2"/>
                </a:solidFill>
              </a:defRPr>
            </a:lvl9pPr>
          </a:lstStyle>
          <a:p>
            <a:endParaRPr/>
          </a:p>
        </p:txBody>
      </p:sp>
      <p:sp>
        <p:nvSpPr>
          <p:cNvPr id="66" name="Shape 66"/>
          <p:cNvSpPr txBox="1">
            <a:spLocks noGrp="1"/>
          </p:cNvSpPr>
          <p:nvPr>
            <p:ph type="body" idx="1"/>
          </p:nvPr>
        </p:nvSpPr>
        <p:spPr>
          <a:xfrm>
            <a:off x="1595400" y="3273925"/>
            <a:ext cx="5953200" cy="1300800"/>
          </a:xfrm>
          <a:prstGeom prst="rect">
            <a:avLst/>
          </a:prstGeom>
        </p:spPr>
        <p:txBody>
          <a:bodyPr lIns="91425" tIns="91425" rIns="91425" bIns="91425" anchor="t" anchorCtr="0"/>
          <a:lstStyle>
            <a:lvl1pPr lvl="0" algn="ctr" rtl="0">
              <a:spcBef>
                <a:spcPts val="0"/>
              </a:spcBef>
              <a:buClr>
                <a:srgbClr val="F3F3F3"/>
              </a:buClr>
              <a:buFont typeface="Calibri"/>
              <a:defRPr>
                <a:solidFill>
                  <a:srgbClr val="F3F3F3"/>
                </a:solidFill>
                <a:latin typeface="Calibri"/>
                <a:ea typeface="Calibri"/>
                <a:cs typeface="Calibri"/>
                <a:sym typeface="Calibri"/>
              </a:defRPr>
            </a:lvl1pPr>
            <a:lvl2pPr lvl="1" algn="ctr" rtl="0">
              <a:spcBef>
                <a:spcPts val="0"/>
              </a:spcBef>
              <a:buClr>
                <a:srgbClr val="F3F3F3"/>
              </a:buClr>
              <a:buFont typeface="Calibri"/>
              <a:defRPr>
                <a:solidFill>
                  <a:srgbClr val="F3F3F3"/>
                </a:solidFill>
                <a:latin typeface="Calibri"/>
                <a:ea typeface="Calibri"/>
                <a:cs typeface="Calibri"/>
                <a:sym typeface="Calibri"/>
              </a:defRPr>
            </a:lvl2pPr>
            <a:lvl3pPr lvl="2" algn="ctr" rtl="0">
              <a:spcBef>
                <a:spcPts val="0"/>
              </a:spcBef>
              <a:buClr>
                <a:srgbClr val="F3F3F3"/>
              </a:buClr>
              <a:buFont typeface="Calibri"/>
              <a:defRPr>
                <a:solidFill>
                  <a:srgbClr val="F3F3F3"/>
                </a:solidFill>
                <a:latin typeface="Calibri"/>
                <a:ea typeface="Calibri"/>
                <a:cs typeface="Calibri"/>
                <a:sym typeface="Calibri"/>
              </a:defRPr>
            </a:lvl3pPr>
            <a:lvl4pPr lvl="3" algn="ctr" rtl="0">
              <a:spcBef>
                <a:spcPts val="0"/>
              </a:spcBef>
              <a:buClr>
                <a:srgbClr val="F3F3F3"/>
              </a:buClr>
              <a:buFont typeface="Calibri"/>
              <a:defRPr>
                <a:solidFill>
                  <a:srgbClr val="F3F3F3"/>
                </a:solidFill>
                <a:latin typeface="Calibri"/>
                <a:ea typeface="Calibri"/>
                <a:cs typeface="Calibri"/>
                <a:sym typeface="Calibri"/>
              </a:defRPr>
            </a:lvl4pPr>
            <a:lvl5pPr lvl="4" algn="ctr" rtl="0">
              <a:spcBef>
                <a:spcPts val="0"/>
              </a:spcBef>
              <a:buClr>
                <a:srgbClr val="F3F3F3"/>
              </a:buClr>
              <a:buFont typeface="Calibri"/>
              <a:defRPr>
                <a:solidFill>
                  <a:srgbClr val="F3F3F3"/>
                </a:solidFill>
                <a:latin typeface="Calibri"/>
                <a:ea typeface="Calibri"/>
                <a:cs typeface="Calibri"/>
                <a:sym typeface="Calibri"/>
              </a:defRPr>
            </a:lvl5pPr>
            <a:lvl6pPr lvl="5" algn="ctr" rtl="0">
              <a:spcBef>
                <a:spcPts val="0"/>
              </a:spcBef>
              <a:buClr>
                <a:srgbClr val="F3F3F3"/>
              </a:buClr>
              <a:buFont typeface="Calibri"/>
              <a:defRPr>
                <a:solidFill>
                  <a:srgbClr val="F3F3F3"/>
                </a:solidFill>
                <a:latin typeface="Calibri"/>
                <a:ea typeface="Calibri"/>
                <a:cs typeface="Calibri"/>
                <a:sym typeface="Calibri"/>
              </a:defRPr>
            </a:lvl6pPr>
            <a:lvl7pPr lvl="6" algn="ctr" rtl="0">
              <a:spcBef>
                <a:spcPts val="0"/>
              </a:spcBef>
              <a:buClr>
                <a:srgbClr val="F3F3F3"/>
              </a:buClr>
              <a:buFont typeface="Calibri"/>
              <a:defRPr>
                <a:solidFill>
                  <a:srgbClr val="F3F3F3"/>
                </a:solidFill>
                <a:latin typeface="Calibri"/>
                <a:ea typeface="Calibri"/>
                <a:cs typeface="Calibri"/>
                <a:sym typeface="Calibri"/>
              </a:defRPr>
            </a:lvl7pPr>
            <a:lvl8pPr lvl="7" algn="ctr" rtl="0">
              <a:spcBef>
                <a:spcPts val="0"/>
              </a:spcBef>
              <a:buClr>
                <a:srgbClr val="F3F3F3"/>
              </a:buClr>
              <a:buFont typeface="Calibri"/>
              <a:defRPr>
                <a:solidFill>
                  <a:srgbClr val="F3F3F3"/>
                </a:solidFill>
                <a:latin typeface="Calibri"/>
                <a:ea typeface="Calibri"/>
                <a:cs typeface="Calibri"/>
                <a:sym typeface="Calibri"/>
              </a:defRPr>
            </a:lvl8pPr>
            <a:lvl9pPr lvl="8" algn="ctr" rtl="0">
              <a:spcBef>
                <a:spcPts val="0"/>
              </a:spcBef>
              <a:buClr>
                <a:srgbClr val="F3F3F3"/>
              </a:buClr>
              <a:buFont typeface="Calibri"/>
              <a:defRPr>
                <a:solidFill>
                  <a:srgbClr val="F3F3F3"/>
                </a:solidFill>
                <a:latin typeface="Calibri"/>
                <a:ea typeface="Calibri"/>
                <a:cs typeface="Calibri"/>
                <a:sym typeface="Calibri"/>
              </a:defRPr>
            </a:lvl9pPr>
          </a:lstStyle>
          <a:p>
            <a:endParaRPr/>
          </a:p>
        </p:txBody>
      </p:sp>
      <p:pic>
        <p:nvPicPr>
          <p:cNvPr id="67" name="Shape 67"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8"/>
        <p:cNvGrpSpPr/>
        <p:nvPr/>
      </p:nvGrpSpPr>
      <p:grpSpPr>
        <a:xfrm>
          <a:off x="0" y="0"/>
          <a:ext cx="0" cy="0"/>
          <a:chOff x="0" y="0"/>
          <a:chExt cx="0" cy="0"/>
        </a:xfrm>
      </p:grpSpPr>
      <p:pic>
        <p:nvPicPr>
          <p:cNvPr id="69" name="Shape 69"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ection End">
    <p:spTree>
      <p:nvGrpSpPr>
        <p:cNvPr id="1" name="Shape 70"/>
        <p:cNvGrpSpPr/>
        <p:nvPr/>
      </p:nvGrpSpPr>
      <p:grpSpPr>
        <a:xfrm>
          <a:off x="0" y="0"/>
          <a:ext cx="0" cy="0"/>
          <a:chOff x="0" y="0"/>
          <a:chExt cx="0" cy="0"/>
        </a:xfrm>
      </p:grpSpPr>
      <p:sp>
        <p:nvSpPr>
          <p:cNvPr id="71" name="Shape 71"/>
          <p:cNvSpPr txBox="1">
            <a:spLocks noGrp="1"/>
          </p:cNvSpPr>
          <p:nvPr>
            <p:ph type="body" idx="1"/>
          </p:nvPr>
        </p:nvSpPr>
        <p:spPr>
          <a:xfrm>
            <a:off x="4570050" y="564750"/>
            <a:ext cx="4106100" cy="4014000"/>
          </a:xfrm>
          <a:prstGeom prst="rect">
            <a:avLst/>
          </a:prstGeom>
        </p:spPr>
        <p:txBody>
          <a:bodyPr lIns="91425" tIns="91425" rIns="91425" bIns="91425" anchor="ctr" anchorCtr="0"/>
          <a:lstStyle>
            <a:lvl1pPr lvl="0">
              <a:spcBef>
                <a:spcPts val="0"/>
              </a:spcBef>
              <a:buClr>
                <a:srgbClr val="FFFFFF"/>
              </a:buClr>
              <a:defRPr>
                <a:solidFill>
                  <a:srgbClr val="FFFFFF"/>
                </a:solidFill>
              </a:defRPr>
            </a:lvl1pPr>
            <a:lvl2pPr lvl="1">
              <a:spcBef>
                <a:spcPts val="0"/>
              </a:spcBef>
              <a:buClr>
                <a:srgbClr val="FFFFFF"/>
              </a:buClr>
              <a:defRPr>
                <a:solidFill>
                  <a:srgbClr val="FFFFFF"/>
                </a:solidFill>
              </a:defRPr>
            </a:lvl2pPr>
            <a:lvl3pPr lvl="2">
              <a:spcBef>
                <a:spcPts val="0"/>
              </a:spcBef>
              <a:buClr>
                <a:srgbClr val="FFFFFF"/>
              </a:buClr>
              <a:defRPr>
                <a:solidFill>
                  <a:srgbClr val="FFFFFF"/>
                </a:solidFill>
              </a:defRPr>
            </a:lvl3pPr>
            <a:lvl4pPr lvl="3">
              <a:spcBef>
                <a:spcPts val="0"/>
              </a:spcBef>
              <a:buClr>
                <a:srgbClr val="FFFFFF"/>
              </a:buClr>
              <a:defRPr>
                <a:solidFill>
                  <a:srgbClr val="FFFFFF"/>
                </a:solidFill>
              </a:defRPr>
            </a:lvl4pPr>
            <a:lvl5pPr lvl="4">
              <a:spcBef>
                <a:spcPts val="0"/>
              </a:spcBef>
              <a:buClr>
                <a:srgbClr val="FFFFFF"/>
              </a:buClr>
              <a:defRPr>
                <a:solidFill>
                  <a:srgbClr val="FFFFFF"/>
                </a:solidFill>
              </a:defRPr>
            </a:lvl5pPr>
            <a:lvl6pPr lvl="5">
              <a:spcBef>
                <a:spcPts val="0"/>
              </a:spcBef>
              <a:buClr>
                <a:srgbClr val="FFFFFF"/>
              </a:buClr>
              <a:defRPr>
                <a:solidFill>
                  <a:srgbClr val="FFFFFF"/>
                </a:solidFill>
              </a:defRPr>
            </a:lvl6pPr>
            <a:lvl7pPr lvl="6">
              <a:spcBef>
                <a:spcPts val="0"/>
              </a:spcBef>
              <a:buClr>
                <a:srgbClr val="FFFFFF"/>
              </a:buClr>
              <a:defRPr>
                <a:solidFill>
                  <a:srgbClr val="FFFFFF"/>
                </a:solidFill>
              </a:defRPr>
            </a:lvl7pPr>
            <a:lvl8pPr lvl="7">
              <a:spcBef>
                <a:spcPts val="0"/>
              </a:spcBef>
              <a:buClr>
                <a:srgbClr val="FFFFFF"/>
              </a:buClr>
              <a:defRPr>
                <a:solidFill>
                  <a:srgbClr val="FFFFFF"/>
                </a:solidFill>
              </a:defRPr>
            </a:lvl8pPr>
            <a:lvl9pPr lvl="8">
              <a:spcBef>
                <a:spcPts val="0"/>
              </a:spcBef>
              <a:buClr>
                <a:srgbClr val="FFFFFF"/>
              </a:buClr>
              <a:defRPr>
                <a:solidFill>
                  <a:srgbClr val="FFFFFF"/>
                </a:solidFill>
              </a:defRPr>
            </a:lvl9pPr>
          </a:lstStyle>
          <a:p>
            <a:endParaRPr/>
          </a:p>
        </p:txBody>
      </p:sp>
      <p:pic>
        <p:nvPicPr>
          <p:cNvPr id="72" name="Shape 72" descr="Packt-Logo-white.png"/>
          <p:cNvPicPr preferRelativeResize="0"/>
          <p:nvPr/>
        </p:nvPicPr>
        <p:blipFill>
          <a:blip r:embed="rId2">
            <a:alphaModFix/>
          </a:blip>
          <a:stretch>
            <a:fillRect/>
          </a:stretch>
        </p:blipFill>
        <p:spPr>
          <a:xfrm>
            <a:off x="112750" y="1763405"/>
            <a:ext cx="3382881" cy="161666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Blank (Assembly)">
    <p:bg>
      <p:bgPr>
        <a:solidFill>
          <a:srgbClr val="3E5DAA"/>
        </a:solidFill>
        <a:effectLst/>
      </p:bgPr>
    </p:bg>
    <p:spTree>
      <p:nvGrpSpPr>
        <p:cNvPr id="1" name="Shape 73"/>
        <p:cNvGrpSpPr/>
        <p:nvPr/>
      </p:nvGrpSpPr>
      <p:grpSpPr>
        <a:xfrm>
          <a:off x="0" y="0"/>
          <a:ext cx="0" cy="0"/>
          <a:chOff x="0" y="0"/>
          <a:chExt cx="0" cy="0"/>
        </a:xfrm>
      </p:grpSpPr>
      <p:pic>
        <p:nvPicPr>
          <p:cNvPr id="74" name="Shape 74"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Blank (Classic)">
    <p:bg>
      <p:bgPr>
        <a:solidFill>
          <a:srgbClr val="333333"/>
        </a:solidFill>
        <a:effectLst/>
      </p:bgPr>
    </p:bg>
    <p:spTree>
      <p:nvGrpSpPr>
        <p:cNvPr id="1" name="Shape 75"/>
        <p:cNvGrpSpPr/>
        <p:nvPr/>
      </p:nvGrpSpPr>
      <p:grpSpPr>
        <a:xfrm>
          <a:off x="0" y="0"/>
          <a:ext cx="0" cy="0"/>
          <a:chOff x="0" y="0"/>
          <a:chExt cx="0" cy="0"/>
        </a:xfrm>
      </p:grpSpPr>
      <p:pic>
        <p:nvPicPr>
          <p:cNvPr id="76" name="Shape 76"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Blank (Ruby)">
    <p:bg>
      <p:bgPr>
        <a:solidFill>
          <a:srgbClr val="EE2D4A"/>
        </a:solidFill>
        <a:effectLst/>
      </p:bgPr>
    </p:bg>
    <p:spTree>
      <p:nvGrpSpPr>
        <p:cNvPr id="1" name="Shape 77"/>
        <p:cNvGrpSpPr/>
        <p:nvPr/>
      </p:nvGrpSpPr>
      <p:grpSpPr>
        <a:xfrm>
          <a:off x="0" y="0"/>
          <a:ext cx="0" cy="0"/>
          <a:chOff x="0" y="0"/>
          <a:chExt cx="0" cy="0"/>
        </a:xfrm>
      </p:grpSpPr>
      <p:pic>
        <p:nvPicPr>
          <p:cNvPr id="78" name="Shape 78"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Blank (Field)">
    <p:bg>
      <p:bgPr>
        <a:solidFill>
          <a:srgbClr val="00A349"/>
        </a:solidFill>
        <a:effectLst/>
      </p:bgPr>
    </p:bg>
    <p:spTree>
      <p:nvGrpSpPr>
        <p:cNvPr id="1" name="Shape 79"/>
        <p:cNvGrpSpPr/>
        <p:nvPr/>
      </p:nvGrpSpPr>
      <p:grpSpPr>
        <a:xfrm>
          <a:off x="0" y="0"/>
          <a:ext cx="0" cy="0"/>
          <a:chOff x="0" y="0"/>
          <a:chExt cx="0" cy="0"/>
        </a:xfrm>
      </p:grpSpPr>
      <p:pic>
        <p:nvPicPr>
          <p:cNvPr id="80" name="Shape 80"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Blank (Evolve)">
    <p:bg>
      <p:bgPr>
        <a:solidFill>
          <a:srgbClr val="29BEC6"/>
        </a:solidFill>
        <a:effectLst/>
      </p:bgPr>
    </p:bg>
    <p:spTree>
      <p:nvGrpSpPr>
        <p:cNvPr id="1" name="Shape 81"/>
        <p:cNvGrpSpPr/>
        <p:nvPr/>
      </p:nvGrpSpPr>
      <p:grpSpPr>
        <a:xfrm>
          <a:off x="0" y="0"/>
          <a:ext cx="0" cy="0"/>
          <a:chOff x="0" y="0"/>
          <a:chExt cx="0" cy="0"/>
        </a:xfrm>
      </p:grpSpPr>
      <p:pic>
        <p:nvPicPr>
          <p:cNvPr id="82" name="Shape 82"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Blank (Hack)">
    <p:bg>
      <p:bgPr>
        <a:solidFill>
          <a:srgbClr val="4C3896"/>
        </a:solidFill>
        <a:effectLst/>
      </p:bgPr>
    </p:bg>
    <p:spTree>
      <p:nvGrpSpPr>
        <p:cNvPr id="1" name="Shape 83"/>
        <p:cNvGrpSpPr/>
        <p:nvPr/>
      </p:nvGrpSpPr>
      <p:grpSpPr>
        <a:xfrm>
          <a:off x="0" y="0"/>
          <a:ext cx="0" cy="0"/>
          <a:chOff x="0" y="0"/>
          <a:chExt cx="0" cy="0"/>
        </a:xfrm>
      </p:grpSpPr>
      <p:pic>
        <p:nvPicPr>
          <p:cNvPr id="84" name="Shape 84"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ection and Subsection Title">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390525" y="1819275"/>
            <a:ext cx="8222100" cy="933600"/>
          </a:xfrm>
          <a:prstGeom prst="rect">
            <a:avLst/>
          </a:prstGeom>
        </p:spPr>
        <p:txBody>
          <a:bodyPr lIns="91425" tIns="91425" rIns="91425" bIns="91425" anchor="b" anchorCtr="0"/>
          <a:lstStyle>
            <a:lvl1pPr lvl="0" rtl="0">
              <a:spcBef>
                <a:spcPts val="0"/>
              </a:spcBef>
              <a:buSzPct val="100000"/>
              <a:buFont typeface="Calibri"/>
              <a:defRPr sz="4800">
                <a:latin typeface="Calibri"/>
                <a:ea typeface="Calibri"/>
                <a:cs typeface="Calibri"/>
                <a:sym typeface="Calibri"/>
              </a:defRPr>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a:endParaRPr/>
          </a:p>
        </p:txBody>
      </p:sp>
      <p:sp>
        <p:nvSpPr>
          <p:cNvPr id="14" name="Shape 14"/>
          <p:cNvSpPr txBox="1">
            <a:spLocks noGrp="1"/>
          </p:cNvSpPr>
          <p:nvPr>
            <p:ph type="subTitle" idx="1"/>
          </p:nvPr>
        </p:nvSpPr>
        <p:spPr>
          <a:xfrm>
            <a:off x="390525" y="2789130"/>
            <a:ext cx="8222100" cy="432900"/>
          </a:xfrm>
          <a:prstGeom prst="rect">
            <a:avLst/>
          </a:prstGeom>
        </p:spPr>
        <p:txBody>
          <a:bodyPr lIns="91425" tIns="91425" rIns="91425" bIns="91425" anchor="t" anchorCtr="0"/>
          <a:lstStyle>
            <a:lvl1pPr lvl="0" rtl="0">
              <a:lnSpc>
                <a:spcPct val="100000"/>
              </a:lnSpc>
              <a:spcBef>
                <a:spcPts val="0"/>
              </a:spcBef>
              <a:spcAft>
                <a:spcPts val="0"/>
              </a:spcAft>
              <a:buClr>
                <a:schemeClr val="lt1"/>
              </a:buClr>
              <a:buSzPct val="100000"/>
              <a:buFont typeface="Calibri"/>
              <a:buNone/>
              <a:defRPr sz="2200">
                <a:solidFill>
                  <a:schemeClr val="lt1"/>
                </a:solidFill>
                <a:latin typeface="Calibri"/>
                <a:ea typeface="Calibri"/>
                <a:cs typeface="Calibri"/>
                <a:sym typeface="Calibri"/>
              </a:defRPr>
            </a:lvl1pPr>
            <a:lvl2pPr lvl="1" rtl="0">
              <a:lnSpc>
                <a:spcPct val="100000"/>
              </a:lnSpc>
              <a:spcBef>
                <a:spcPts val="0"/>
              </a:spcBef>
              <a:spcAft>
                <a:spcPts val="0"/>
              </a:spcAft>
              <a:buClr>
                <a:schemeClr val="lt1"/>
              </a:buClr>
              <a:buSzPct val="100000"/>
              <a:buNone/>
              <a:defRPr sz="2200">
                <a:solidFill>
                  <a:schemeClr val="lt1"/>
                </a:solidFill>
              </a:defRPr>
            </a:lvl2pPr>
            <a:lvl3pPr lvl="2" rtl="0">
              <a:lnSpc>
                <a:spcPct val="100000"/>
              </a:lnSpc>
              <a:spcBef>
                <a:spcPts val="0"/>
              </a:spcBef>
              <a:spcAft>
                <a:spcPts val="0"/>
              </a:spcAft>
              <a:buClr>
                <a:schemeClr val="lt1"/>
              </a:buClr>
              <a:buSzPct val="100000"/>
              <a:buNone/>
              <a:defRPr sz="2200">
                <a:solidFill>
                  <a:schemeClr val="lt1"/>
                </a:solidFill>
              </a:defRPr>
            </a:lvl3pPr>
            <a:lvl4pPr lvl="3" rtl="0">
              <a:lnSpc>
                <a:spcPct val="100000"/>
              </a:lnSpc>
              <a:spcBef>
                <a:spcPts val="0"/>
              </a:spcBef>
              <a:spcAft>
                <a:spcPts val="0"/>
              </a:spcAft>
              <a:buClr>
                <a:schemeClr val="lt1"/>
              </a:buClr>
              <a:buSzPct val="100000"/>
              <a:buNone/>
              <a:defRPr sz="2200">
                <a:solidFill>
                  <a:schemeClr val="lt1"/>
                </a:solidFill>
              </a:defRPr>
            </a:lvl4pPr>
            <a:lvl5pPr lvl="4" rtl="0">
              <a:lnSpc>
                <a:spcPct val="100000"/>
              </a:lnSpc>
              <a:spcBef>
                <a:spcPts val="0"/>
              </a:spcBef>
              <a:spcAft>
                <a:spcPts val="0"/>
              </a:spcAft>
              <a:buClr>
                <a:schemeClr val="lt1"/>
              </a:buClr>
              <a:buSzPct val="100000"/>
              <a:buNone/>
              <a:defRPr sz="2200">
                <a:solidFill>
                  <a:schemeClr val="lt1"/>
                </a:solidFill>
              </a:defRPr>
            </a:lvl5pPr>
            <a:lvl6pPr lvl="5" rtl="0">
              <a:lnSpc>
                <a:spcPct val="100000"/>
              </a:lnSpc>
              <a:spcBef>
                <a:spcPts val="0"/>
              </a:spcBef>
              <a:spcAft>
                <a:spcPts val="0"/>
              </a:spcAft>
              <a:buClr>
                <a:schemeClr val="lt1"/>
              </a:buClr>
              <a:buSzPct val="100000"/>
              <a:buNone/>
              <a:defRPr sz="2200">
                <a:solidFill>
                  <a:schemeClr val="lt1"/>
                </a:solidFill>
              </a:defRPr>
            </a:lvl6pPr>
            <a:lvl7pPr lvl="6" rtl="0">
              <a:lnSpc>
                <a:spcPct val="100000"/>
              </a:lnSpc>
              <a:spcBef>
                <a:spcPts val="0"/>
              </a:spcBef>
              <a:spcAft>
                <a:spcPts val="0"/>
              </a:spcAft>
              <a:buClr>
                <a:schemeClr val="lt1"/>
              </a:buClr>
              <a:buSzPct val="100000"/>
              <a:buNone/>
              <a:defRPr sz="2200">
                <a:solidFill>
                  <a:schemeClr val="lt1"/>
                </a:solidFill>
              </a:defRPr>
            </a:lvl7pPr>
            <a:lvl8pPr lvl="7" rtl="0">
              <a:lnSpc>
                <a:spcPct val="100000"/>
              </a:lnSpc>
              <a:spcBef>
                <a:spcPts val="0"/>
              </a:spcBef>
              <a:spcAft>
                <a:spcPts val="0"/>
              </a:spcAft>
              <a:buClr>
                <a:schemeClr val="lt1"/>
              </a:buClr>
              <a:buSzPct val="100000"/>
              <a:buNone/>
              <a:defRPr sz="2200">
                <a:solidFill>
                  <a:schemeClr val="lt1"/>
                </a:solidFill>
              </a:defRPr>
            </a:lvl8pPr>
            <a:lvl9pPr lvl="8" rtl="0">
              <a:lnSpc>
                <a:spcPct val="100000"/>
              </a:lnSpc>
              <a:spcBef>
                <a:spcPts val="0"/>
              </a:spcBef>
              <a:spcAft>
                <a:spcPts val="0"/>
              </a:spcAft>
              <a:buClr>
                <a:schemeClr val="lt1"/>
              </a:buClr>
              <a:buSzPct val="100000"/>
              <a:buNone/>
              <a:defRPr sz="2200">
                <a:solidFill>
                  <a:schemeClr val="lt1"/>
                </a:solidFill>
              </a:defRPr>
            </a:lvl9pPr>
          </a:lstStyle>
          <a:p>
            <a:endParaRPr/>
          </a:p>
        </p:txBody>
      </p:sp>
      <p:pic>
        <p:nvPicPr>
          <p:cNvPr id="15" name="Shape 15"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Blank (Sprint)">
    <p:bg>
      <p:bgPr>
        <a:solidFill>
          <a:srgbClr val="BE1A8C"/>
        </a:solidFill>
        <a:effectLst/>
      </p:bgPr>
    </p:bg>
    <p:spTree>
      <p:nvGrpSpPr>
        <p:cNvPr id="1" name="Shape 85"/>
        <p:cNvGrpSpPr/>
        <p:nvPr/>
      </p:nvGrpSpPr>
      <p:grpSpPr>
        <a:xfrm>
          <a:off x="0" y="0"/>
          <a:ext cx="0" cy="0"/>
          <a:chOff x="0" y="0"/>
          <a:chExt cx="0" cy="0"/>
        </a:xfrm>
      </p:grpSpPr>
      <p:pic>
        <p:nvPicPr>
          <p:cNvPr id="86" name="Shape 86"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cSld name="Course Title and Author Name">
    <p:bg>
      <p:bgPr>
        <a:solidFill>
          <a:srgbClr val="F37021"/>
        </a:solidFill>
        <a:effectLst/>
      </p:bgPr>
    </p:bg>
    <p:spTree>
      <p:nvGrpSpPr>
        <p:cNvPr id="1" name="Shape 91"/>
        <p:cNvGrpSpPr/>
        <p:nvPr/>
      </p:nvGrpSpPr>
      <p:grpSpPr>
        <a:xfrm>
          <a:off x="0" y="0"/>
          <a:ext cx="0" cy="0"/>
          <a:chOff x="0" y="0"/>
          <a:chExt cx="0" cy="0"/>
        </a:xfrm>
      </p:grpSpPr>
      <p:sp>
        <p:nvSpPr>
          <p:cNvPr id="92" name="Shape 92"/>
          <p:cNvSpPr txBox="1">
            <a:spLocks noGrp="1"/>
          </p:cNvSpPr>
          <p:nvPr>
            <p:ph type="ctrTitle"/>
          </p:nvPr>
        </p:nvSpPr>
        <p:spPr>
          <a:xfrm>
            <a:off x="390525" y="1819275"/>
            <a:ext cx="8222100" cy="933600"/>
          </a:xfrm>
          <a:prstGeom prst="rect">
            <a:avLst/>
          </a:prstGeom>
        </p:spPr>
        <p:txBody>
          <a:bodyPr lIns="91425" tIns="91425" rIns="91425" bIns="91425" anchor="b" anchorCtr="0"/>
          <a:lstStyle>
            <a:lvl1pPr lvl="0" rtl="0">
              <a:spcBef>
                <a:spcPts val="0"/>
              </a:spcBef>
              <a:buSzPct val="100000"/>
              <a:buFont typeface="Calibri"/>
              <a:defRPr sz="4800">
                <a:latin typeface="Calibri"/>
                <a:ea typeface="Calibri"/>
                <a:cs typeface="Calibri"/>
                <a:sym typeface="Calibri"/>
              </a:defRPr>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a:endParaRPr/>
          </a:p>
        </p:txBody>
      </p:sp>
      <p:sp>
        <p:nvSpPr>
          <p:cNvPr id="93" name="Shape 93"/>
          <p:cNvSpPr txBox="1">
            <a:spLocks noGrp="1"/>
          </p:cNvSpPr>
          <p:nvPr>
            <p:ph type="subTitle" idx="1"/>
          </p:nvPr>
        </p:nvSpPr>
        <p:spPr>
          <a:xfrm>
            <a:off x="390525" y="2789130"/>
            <a:ext cx="8222100" cy="432900"/>
          </a:xfrm>
          <a:prstGeom prst="rect">
            <a:avLst/>
          </a:prstGeom>
        </p:spPr>
        <p:txBody>
          <a:bodyPr lIns="91425" tIns="91425" rIns="91425" bIns="91425" anchor="t" anchorCtr="0"/>
          <a:lstStyle>
            <a:lvl1pPr lvl="0" rtl="0">
              <a:lnSpc>
                <a:spcPct val="100000"/>
              </a:lnSpc>
              <a:spcBef>
                <a:spcPts val="0"/>
              </a:spcBef>
              <a:spcAft>
                <a:spcPts val="0"/>
              </a:spcAft>
              <a:buClr>
                <a:schemeClr val="lt1"/>
              </a:buClr>
              <a:buSzPct val="100000"/>
              <a:buFont typeface="Calibri"/>
              <a:buNone/>
              <a:defRPr sz="2200">
                <a:solidFill>
                  <a:schemeClr val="lt1"/>
                </a:solidFill>
                <a:latin typeface="Calibri"/>
                <a:ea typeface="Calibri"/>
                <a:cs typeface="Calibri"/>
                <a:sym typeface="Calibri"/>
              </a:defRPr>
            </a:lvl1pPr>
            <a:lvl2pPr lvl="1" rtl="0">
              <a:lnSpc>
                <a:spcPct val="100000"/>
              </a:lnSpc>
              <a:spcBef>
                <a:spcPts val="0"/>
              </a:spcBef>
              <a:spcAft>
                <a:spcPts val="0"/>
              </a:spcAft>
              <a:buClr>
                <a:schemeClr val="lt1"/>
              </a:buClr>
              <a:buSzPct val="100000"/>
              <a:buNone/>
              <a:defRPr sz="2200">
                <a:solidFill>
                  <a:schemeClr val="lt1"/>
                </a:solidFill>
              </a:defRPr>
            </a:lvl2pPr>
            <a:lvl3pPr lvl="2" rtl="0">
              <a:lnSpc>
                <a:spcPct val="100000"/>
              </a:lnSpc>
              <a:spcBef>
                <a:spcPts val="0"/>
              </a:spcBef>
              <a:spcAft>
                <a:spcPts val="0"/>
              </a:spcAft>
              <a:buClr>
                <a:schemeClr val="lt1"/>
              </a:buClr>
              <a:buSzPct val="100000"/>
              <a:buNone/>
              <a:defRPr sz="2200">
                <a:solidFill>
                  <a:schemeClr val="lt1"/>
                </a:solidFill>
              </a:defRPr>
            </a:lvl3pPr>
            <a:lvl4pPr lvl="3" rtl="0">
              <a:lnSpc>
                <a:spcPct val="100000"/>
              </a:lnSpc>
              <a:spcBef>
                <a:spcPts val="0"/>
              </a:spcBef>
              <a:spcAft>
                <a:spcPts val="0"/>
              </a:spcAft>
              <a:buClr>
                <a:schemeClr val="lt1"/>
              </a:buClr>
              <a:buSzPct val="100000"/>
              <a:buNone/>
              <a:defRPr sz="2200">
                <a:solidFill>
                  <a:schemeClr val="lt1"/>
                </a:solidFill>
              </a:defRPr>
            </a:lvl4pPr>
            <a:lvl5pPr lvl="4" rtl="0">
              <a:lnSpc>
                <a:spcPct val="100000"/>
              </a:lnSpc>
              <a:spcBef>
                <a:spcPts val="0"/>
              </a:spcBef>
              <a:spcAft>
                <a:spcPts val="0"/>
              </a:spcAft>
              <a:buClr>
                <a:schemeClr val="lt1"/>
              </a:buClr>
              <a:buSzPct val="100000"/>
              <a:buNone/>
              <a:defRPr sz="2200">
                <a:solidFill>
                  <a:schemeClr val="lt1"/>
                </a:solidFill>
              </a:defRPr>
            </a:lvl5pPr>
            <a:lvl6pPr lvl="5" rtl="0">
              <a:lnSpc>
                <a:spcPct val="100000"/>
              </a:lnSpc>
              <a:spcBef>
                <a:spcPts val="0"/>
              </a:spcBef>
              <a:spcAft>
                <a:spcPts val="0"/>
              </a:spcAft>
              <a:buClr>
                <a:schemeClr val="lt1"/>
              </a:buClr>
              <a:buSzPct val="100000"/>
              <a:buNone/>
              <a:defRPr sz="2200">
                <a:solidFill>
                  <a:schemeClr val="lt1"/>
                </a:solidFill>
              </a:defRPr>
            </a:lvl6pPr>
            <a:lvl7pPr lvl="6" rtl="0">
              <a:lnSpc>
                <a:spcPct val="100000"/>
              </a:lnSpc>
              <a:spcBef>
                <a:spcPts val="0"/>
              </a:spcBef>
              <a:spcAft>
                <a:spcPts val="0"/>
              </a:spcAft>
              <a:buClr>
                <a:schemeClr val="lt1"/>
              </a:buClr>
              <a:buSzPct val="100000"/>
              <a:buNone/>
              <a:defRPr sz="2200">
                <a:solidFill>
                  <a:schemeClr val="lt1"/>
                </a:solidFill>
              </a:defRPr>
            </a:lvl7pPr>
            <a:lvl8pPr lvl="7" rtl="0">
              <a:lnSpc>
                <a:spcPct val="100000"/>
              </a:lnSpc>
              <a:spcBef>
                <a:spcPts val="0"/>
              </a:spcBef>
              <a:spcAft>
                <a:spcPts val="0"/>
              </a:spcAft>
              <a:buClr>
                <a:schemeClr val="lt1"/>
              </a:buClr>
              <a:buSzPct val="100000"/>
              <a:buNone/>
              <a:defRPr sz="2200">
                <a:solidFill>
                  <a:schemeClr val="lt1"/>
                </a:solidFill>
              </a:defRPr>
            </a:lvl8pPr>
            <a:lvl9pPr lvl="8" rtl="0">
              <a:lnSpc>
                <a:spcPct val="100000"/>
              </a:lnSpc>
              <a:spcBef>
                <a:spcPts val="0"/>
              </a:spcBef>
              <a:spcAft>
                <a:spcPts val="0"/>
              </a:spcAft>
              <a:buClr>
                <a:schemeClr val="lt1"/>
              </a:buClr>
              <a:buSzPct val="100000"/>
              <a:buNone/>
              <a:defRPr sz="2200">
                <a:solidFill>
                  <a:schemeClr val="lt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ection and Subsection Title">
    <p:bg>
      <p:bgPr>
        <a:solidFill>
          <a:srgbClr val="F37021"/>
        </a:solidFill>
        <a:effectLst/>
      </p:bgPr>
    </p:bg>
    <p:spTree>
      <p:nvGrpSpPr>
        <p:cNvPr id="1" name="Shape 94"/>
        <p:cNvGrpSpPr/>
        <p:nvPr/>
      </p:nvGrpSpPr>
      <p:grpSpPr>
        <a:xfrm>
          <a:off x="0" y="0"/>
          <a:ext cx="0" cy="0"/>
          <a:chOff x="0" y="0"/>
          <a:chExt cx="0" cy="0"/>
        </a:xfrm>
      </p:grpSpPr>
      <p:sp>
        <p:nvSpPr>
          <p:cNvPr id="95" name="Shape 95"/>
          <p:cNvSpPr txBox="1">
            <a:spLocks noGrp="1"/>
          </p:cNvSpPr>
          <p:nvPr>
            <p:ph type="ctrTitle"/>
          </p:nvPr>
        </p:nvSpPr>
        <p:spPr>
          <a:xfrm>
            <a:off x="390525" y="1819275"/>
            <a:ext cx="8222100" cy="933600"/>
          </a:xfrm>
          <a:prstGeom prst="rect">
            <a:avLst/>
          </a:prstGeom>
        </p:spPr>
        <p:txBody>
          <a:bodyPr lIns="91425" tIns="91425" rIns="91425" bIns="91425" anchor="b" anchorCtr="0"/>
          <a:lstStyle>
            <a:lvl1pPr lvl="0" rtl="0">
              <a:spcBef>
                <a:spcPts val="0"/>
              </a:spcBef>
              <a:buSzPct val="100000"/>
              <a:buFont typeface="Calibri"/>
              <a:defRPr sz="4800">
                <a:latin typeface="Calibri"/>
                <a:ea typeface="Calibri"/>
                <a:cs typeface="Calibri"/>
                <a:sym typeface="Calibri"/>
              </a:defRPr>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a:endParaRPr/>
          </a:p>
        </p:txBody>
      </p:sp>
      <p:sp>
        <p:nvSpPr>
          <p:cNvPr id="96" name="Shape 96"/>
          <p:cNvSpPr txBox="1">
            <a:spLocks noGrp="1"/>
          </p:cNvSpPr>
          <p:nvPr>
            <p:ph type="subTitle" idx="1"/>
          </p:nvPr>
        </p:nvSpPr>
        <p:spPr>
          <a:xfrm>
            <a:off x="390525" y="2789130"/>
            <a:ext cx="8222100" cy="432900"/>
          </a:xfrm>
          <a:prstGeom prst="rect">
            <a:avLst/>
          </a:prstGeom>
        </p:spPr>
        <p:txBody>
          <a:bodyPr lIns="91425" tIns="91425" rIns="91425" bIns="91425" anchor="t" anchorCtr="0"/>
          <a:lstStyle>
            <a:lvl1pPr lvl="0" rtl="0">
              <a:lnSpc>
                <a:spcPct val="100000"/>
              </a:lnSpc>
              <a:spcBef>
                <a:spcPts val="0"/>
              </a:spcBef>
              <a:spcAft>
                <a:spcPts val="0"/>
              </a:spcAft>
              <a:buClr>
                <a:schemeClr val="lt1"/>
              </a:buClr>
              <a:buSzPct val="100000"/>
              <a:buFont typeface="Calibri"/>
              <a:buNone/>
              <a:defRPr sz="2200">
                <a:solidFill>
                  <a:schemeClr val="lt1"/>
                </a:solidFill>
                <a:latin typeface="Calibri"/>
                <a:ea typeface="Calibri"/>
                <a:cs typeface="Calibri"/>
                <a:sym typeface="Calibri"/>
              </a:defRPr>
            </a:lvl1pPr>
            <a:lvl2pPr lvl="1" rtl="0">
              <a:lnSpc>
                <a:spcPct val="100000"/>
              </a:lnSpc>
              <a:spcBef>
                <a:spcPts val="0"/>
              </a:spcBef>
              <a:spcAft>
                <a:spcPts val="0"/>
              </a:spcAft>
              <a:buClr>
                <a:schemeClr val="lt1"/>
              </a:buClr>
              <a:buSzPct val="100000"/>
              <a:buNone/>
              <a:defRPr sz="2200">
                <a:solidFill>
                  <a:schemeClr val="lt1"/>
                </a:solidFill>
              </a:defRPr>
            </a:lvl2pPr>
            <a:lvl3pPr lvl="2" rtl="0">
              <a:lnSpc>
                <a:spcPct val="100000"/>
              </a:lnSpc>
              <a:spcBef>
                <a:spcPts val="0"/>
              </a:spcBef>
              <a:spcAft>
                <a:spcPts val="0"/>
              </a:spcAft>
              <a:buClr>
                <a:schemeClr val="lt1"/>
              </a:buClr>
              <a:buSzPct val="100000"/>
              <a:buNone/>
              <a:defRPr sz="2200">
                <a:solidFill>
                  <a:schemeClr val="lt1"/>
                </a:solidFill>
              </a:defRPr>
            </a:lvl3pPr>
            <a:lvl4pPr lvl="3" rtl="0">
              <a:lnSpc>
                <a:spcPct val="100000"/>
              </a:lnSpc>
              <a:spcBef>
                <a:spcPts val="0"/>
              </a:spcBef>
              <a:spcAft>
                <a:spcPts val="0"/>
              </a:spcAft>
              <a:buClr>
                <a:schemeClr val="lt1"/>
              </a:buClr>
              <a:buSzPct val="100000"/>
              <a:buNone/>
              <a:defRPr sz="2200">
                <a:solidFill>
                  <a:schemeClr val="lt1"/>
                </a:solidFill>
              </a:defRPr>
            </a:lvl4pPr>
            <a:lvl5pPr lvl="4" rtl="0">
              <a:lnSpc>
                <a:spcPct val="100000"/>
              </a:lnSpc>
              <a:spcBef>
                <a:spcPts val="0"/>
              </a:spcBef>
              <a:spcAft>
                <a:spcPts val="0"/>
              </a:spcAft>
              <a:buClr>
                <a:schemeClr val="lt1"/>
              </a:buClr>
              <a:buSzPct val="100000"/>
              <a:buNone/>
              <a:defRPr sz="2200">
                <a:solidFill>
                  <a:schemeClr val="lt1"/>
                </a:solidFill>
              </a:defRPr>
            </a:lvl5pPr>
            <a:lvl6pPr lvl="5" rtl="0">
              <a:lnSpc>
                <a:spcPct val="100000"/>
              </a:lnSpc>
              <a:spcBef>
                <a:spcPts val="0"/>
              </a:spcBef>
              <a:spcAft>
                <a:spcPts val="0"/>
              </a:spcAft>
              <a:buClr>
                <a:schemeClr val="lt1"/>
              </a:buClr>
              <a:buSzPct val="100000"/>
              <a:buNone/>
              <a:defRPr sz="2200">
                <a:solidFill>
                  <a:schemeClr val="lt1"/>
                </a:solidFill>
              </a:defRPr>
            </a:lvl6pPr>
            <a:lvl7pPr lvl="6" rtl="0">
              <a:lnSpc>
                <a:spcPct val="100000"/>
              </a:lnSpc>
              <a:spcBef>
                <a:spcPts val="0"/>
              </a:spcBef>
              <a:spcAft>
                <a:spcPts val="0"/>
              </a:spcAft>
              <a:buClr>
                <a:schemeClr val="lt1"/>
              </a:buClr>
              <a:buSzPct val="100000"/>
              <a:buNone/>
              <a:defRPr sz="2200">
                <a:solidFill>
                  <a:schemeClr val="lt1"/>
                </a:solidFill>
              </a:defRPr>
            </a:lvl7pPr>
            <a:lvl8pPr lvl="7" rtl="0">
              <a:lnSpc>
                <a:spcPct val="100000"/>
              </a:lnSpc>
              <a:spcBef>
                <a:spcPts val="0"/>
              </a:spcBef>
              <a:spcAft>
                <a:spcPts val="0"/>
              </a:spcAft>
              <a:buClr>
                <a:schemeClr val="lt1"/>
              </a:buClr>
              <a:buSzPct val="100000"/>
              <a:buNone/>
              <a:defRPr sz="2200">
                <a:solidFill>
                  <a:schemeClr val="lt1"/>
                </a:solidFill>
              </a:defRPr>
            </a:lvl8pPr>
            <a:lvl9pPr lvl="8" rtl="0">
              <a:lnSpc>
                <a:spcPct val="100000"/>
              </a:lnSpc>
              <a:spcBef>
                <a:spcPts val="0"/>
              </a:spcBef>
              <a:spcAft>
                <a:spcPts val="0"/>
              </a:spcAft>
              <a:buClr>
                <a:schemeClr val="lt1"/>
              </a:buClr>
              <a:buSzPct val="100000"/>
              <a:buNone/>
              <a:defRPr sz="2200">
                <a:solidFill>
                  <a:schemeClr val="lt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99"/>
        <p:cNvGrpSpPr/>
        <p:nvPr/>
      </p:nvGrpSpPr>
      <p:grpSpPr>
        <a:xfrm>
          <a:off x="0" y="0"/>
          <a:ext cx="0" cy="0"/>
          <a:chOff x="0" y="0"/>
          <a:chExt cx="0" cy="0"/>
        </a:xfrm>
      </p:grpSpPr>
      <p:sp>
        <p:nvSpPr>
          <p:cNvPr id="100" name="Shape 100"/>
          <p:cNvSpPr/>
          <p:nvPr/>
        </p:nvSpPr>
        <p:spPr>
          <a:xfrm rot="10800000" flipH="1">
            <a:off x="0" y="1686000"/>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101" name="Shape 101"/>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102" name="Shape 102"/>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103" name="Shape 103"/>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rtl="0">
              <a:spcBef>
                <a:spcPts val="0"/>
              </a:spcBef>
              <a:buClr>
                <a:srgbClr val="434343"/>
              </a:buClr>
              <a:buSzPct val="100000"/>
              <a:buFont typeface="Calibri"/>
              <a:defRPr sz="2000">
                <a:solidFill>
                  <a:srgbClr val="434343"/>
                </a:solidFill>
                <a:latin typeface="Calibri"/>
                <a:ea typeface="Calibri"/>
                <a:cs typeface="Calibri"/>
                <a:sym typeface="Calibri"/>
              </a:defRPr>
            </a:lvl1pPr>
            <a:lvl2pPr lvl="1" rtl="0">
              <a:spcBef>
                <a:spcPts val="0"/>
              </a:spcBef>
              <a:buClr>
                <a:srgbClr val="434343"/>
              </a:buClr>
              <a:buSzPct val="100000"/>
              <a:buFont typeface="Calibri"/>
              <a:defRPr sz="1800">
                <a:solidFill>
                  <a:srgbClr val="434343"/>
                </a:solidFill>
                <a:latin typeface="Calibri"/>
                <a:ea typeface="Calibri"/>
                <a:cs typeface="Calibri"/>
                <a:sym typeface="Calibri"/>
              </a:defRPr>
            </a:lvl2pPr>
            <a:lvl3pPr lvl="2" rtl="0">
              <a:spcBef>
                <a:spcPts val="0"/>
              </a:spcBef>
              <a:buClr>
                <a:srgbClr val="434343"/>
              </a:buClr>
              <a:buSzPct val="100000"/>
              <a:buFont typeface="Calibri"/>
              <a:defRPr sz="1600">
                <a:solidFill>
                  <a:srgbClr val="434343"/>
                </a:solidFill>
                <a:latin typeface="Calibri"/>
                <a:ea typeface="Calibri"/>
                <a:cs typeface="Calibri"/>
                <a:sym typeface="Calibri"/>
              </a:defRPr>
            </a:lvl3pPr>
            <a:lvl4pPr lvl="3" rtl="0">
              <a:spcBef>
                <a:spcPts val="0"/>
              </a:spcBef>
              <a:buClr>
                <a:srgbClr val="434343"/>
              </a:buClr>
              <a:buFont typeface="Calibri"/>
              <a:defRPr>
                <a:solidFill>
                  <a:srgbClr val="434343"/>
                </a:solidFill>
                <a:latin typeface="Calibri"/>
                <a:ea typeface="Calibri"/>
                <a:cs typeface="Calibri"/>
                <a:sym typeface="Calibri"/>
              </a:defRPr>
            </a:lvl4pPr>
            <a:lvl5pPr lvl="4" rtl="0">
              <a:spcBef>
                <a:spcPts val="0"/>
              </a:spcBef>
              <a:buClr>
                <a:srgbClr val="434343"/>
              </a:buClr>
              <a:buFont typeface="Calibri"/>
              <a:defRPr>
                <a:solidFill>
                  <a:srgbClr val="434343"/>
                </a:solidFill>
                <a:latin typeface="Calibri"/>
                <a:ea typeface="Calibri"/>
                <a:cs typeface="Calibri"/>
                <a:sym typeface="Calibri"/>
              </a:defRPr>
            </a:lvl5pPr>
            <a:lvl6pPr lvl="5" rtl="0">
              <a:spcBef>
                <a:spcPts val="0"/>
              </a:spcBef>
              <a:buClr>
                <a:srgbClr val="434343"/>
              </a:buClr>
              <a:buFont typeface="Calibri"/>
              <a:defRPr>
                <a:solidFill>
                  <a:srgbClr val="434343"/>
                </a:solidFill>
                <a:latin typeface="Calibri"/>
                <a:ea typeface="Calibri"/>
                <a:cs typeface="Calibri"/>
                <a:sym typeface="Calibri"/>
              </a:defRPr>
            </a:lvl6pPr>
            <a:lvl7pPr lvl="6" rtl="0">
              <a:spcBef>
                <a:spcPts val="0"/>
              </a:spcBef>
              <a:buClr>
                <a:srgbClr val="434343"/>
              </a:buClr>
              <a:buFont typeface="Calibri"/>
              <a:defRPr>
                <a:solidFill>
                  <a:srgbClr val="434343"/>
                </a:solidFill>
                <a:latin typeface="Calibri"/>
                <a:ea typeface="Calibri"/>
                <a:cs typeface="Calibri"/>
                <a:sym typeface="Calibri"/>
              </a:defRPr>
            </a:lvl7pPr>
            <a:lvl8pPr lvl="7" rtl="0">
              <a:spcBef>
                <a:spcPts val="0"/>
              </a:spcBef>
              <a:buClr>
                <a:srgbClr val="434343"/>
              </a:buClr>
              <a:buFont typeface="Calibri"/>
              <a:defRPr>
                <a:solidFill>
                  <a:srgbClr val="434343"/>
                </a:solidFill>
                <a:latin typeface="Calibri"/>
                <a:ea typeface="Calibri"/>
                <a:cs typeface="Calibri"/>
                <a:sym typeface="Calibri"/>
              </a:defRPr>
            </a:lvl8pPr>
            <a:lvl9pPr lvl="8" rtl="0">
              <a:spcBef>
                <a:spcPts val="0"/>
              </a:spcBef>
              <a:buClr>
                <a:srgbClr val="434343"/>
              </a:buClr>
              <a:buFont typeface="Calibri"/>
              <a:defRPr>
                <a:solidFill>
                  <a:srgbClr val="434343"/>
                </a:solidFill>
                <a:latin typeface="Calibri"/>
                <a:ea typeface="Calibri"/>
                <a:cs typeface="Calibri"/>
                <a:sym typeface="Calibri"/>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10"/>
        <p:cNvGrpSpPr/>
        <p:nvPr/>
      </p:nvGrpSpPr>
      <p:grpSpPr>
        <a:xfrm>
          <a:off x="0" y="0"/>
          <a:ext cx="0" cy="0"/>
          <a:chOff x="0" y="0"/>
          <a:chExt cx="0" cy="0"/>
        </a:xfrm>
      </p:grpSpPr>
      <p:sp>
        <p:nvSpPr>
          <p:cNvPr id="111" name="Shape 111"/>
          <p:cNvSpPr/>
          <p:nvPr/>
        </p:nvSpPr>
        <p:spPr>
          <a:xfrm rot="10800000" flipH="1">
            <a:off x="0" y="656400"/>
            <a:ext cx="9144000" cy="44871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112" name="Shape 112"/>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113" name="Shape 113"/>
          <p:cNvSpPr txBox="1">
            <a:spLocks noGrp="1"/>
          </p:cNvSpPr>
          <p:nvPr>
            <p:ph type="title"/>
          </p:nvPr>
        </p:nvSpPr>
        <p:spPr>
          <a:xfrm>
            <a:off x="98250" y="16350"/>
            <a:ext cx="8826600" cy="602700"/>
          </a:xfrm>
          <a:prstGeom prst="rect">
            <a:avLst/>
          </a:prstGeom>
        </p:spPr>
        <p:txBody>
          <a:bodyPr lIns="91425" tIns="91425" rIns="91425" bIns="91425" anchor="ctr" anchorCtr="0"/>
          <a:lstStyle>
            <a:lvl1pPr lvl="0" rtl="0">
              <a:spcBef>
                <a:spcPts val="0"/>
              </a:spcBef>
              <a:buSzPct val="100000"/>
              <a:defRPr sz="2000"/>
            </a:lvl1pPr>
            <a:lvl2pPr lvl="1" rtl="0">
              <a:spcBef>
                <a:spcPts val="0"/>
              </a:spcBef>
              <a:buSzPct val="100000"/>
              <a:defRPr sz="1800"/>
            </a:lvl2pPr>
            <a:lvl3pPr lvl="2" rtl="0">
              <a:spcBef>
                <a:spcPts val="0"/>
              </a:spcBef>
              <a:buSzPct val="100000"/>
              <a:defRPr sz="1800"/>
            </a:lvl3pPr>
            <a:lvl4pPr lvl="3" rtl="0">
              <a:spcBef>
                <a:spcPts val="0"/>
              </a:spcBef>
              <a:buSzPct val="100000"/>
              <a:defRPr sz="1800"/>
            </a:lvl4pPr>
            <a:lvl5pPr lvl="4" rtl="0">
              <a:spcBef>
                <a:spcPts val="0"/>
              </a:spcBef>
              <a:buSzPct val="100000"/>
              <a:defRPr sz="1800"/>
            </a:lvl5pPr>
            <a:lvl6pPr lvl="5" rtl="0">
              <a:spcBef>
                <a:spcPts val="0"/>
              </a:spcBef>
              <a:buSzPct val="100000"/>
              <a:defRPr sz="1800"/>
            </a:lvl6pPr>
            <a:lvl7pPr lvl="6" rtl="0">
              <a:spcBef>
                <a:spcPts val="0"/>
              </a:spcBef>
              <a:buSzPct val="100000"/>
              <a:defRPr sz="1800"/>
            </a:lvl7pPr>
            <a:lvl8pPr lvl="7" rtl="0">
              <a:spcBef>
                <a:spcPts val="0"/>
              </a:spcBef>
              <a:buSzPct val="100000"/>
              <a:defRPr sz="1800"/>
            </a:lvl8pPr>
            <a:lvl9pPr lvl="8" rtl="0">
              <a:spcBef>
                <a:spcPts val="0"/>
              </a:spcBef>
              <a:buSzPct val="100000"/>
              <a:defRPr sz="18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Caption">
    <p:spTree>
      <p:nvGrpSpPr>
        <p:cNvPr id="1" name="Shape 133"/>
        <p:cNvGrpSpPr/>
        <p:nvPr/>
      </p:nvGrpSpPr>
      <p:grpSpPr>
        <a:xfrm>
          <a:off x="0" y="0"/>
          <a:ext cx="0" cy="0"/>
          <a:chOff x="0" y="0"/>
          <a:chExt cx="0" cy="0"/>
        </a:xfrm>
      </p:grpSpPr>
      <p:sp>
        <p:nvSpPr>
          <p:cNvPr id="134" name="Shape 134"/>
          <p:cNvSpPr txBox="1"/>
          <p:nvPr/>
        </p:nvSpPr>
        <p:spPr>
          <a:xfrm rot="10800000" flipH="1">
            <a:off x="0" y="0"/>
            <a:ext cx="9144000" cy="46959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135" name="Shape 135"/>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136" name="Shape 136"/>
          <p:cNvSpPr txBox="1">
            <a:spLocks noGrp="1"/>
          </p:cNvSpPr>
          <p:nvPr>
            <p:ph type="body" idx="1"/>
          </p:nvPr>
        </p:nvSpPr>
        <p:spPr>
          <a:xfrm>
            <a:off x="57150" y="4696825"/>
            <a:ext cx="8382000" cy="446700"/>
          </a:xfrm>
          <a:prstGeom prst="rect">
            <a:avLst/>
          </a:prstGeom>
        </p:spPr>
        <p:txBody>
          <a:bodyPr lIns="91425" tIns="91425" rIns="91425" bIns="91425" anchor="ctr" anchorCtr="0"/>
          <a:lstStyle>
            <a:lvl1pPr lvl="0" rtl="0">
              <a:lnSpc>
                <a:spcPct val="100000"/>
              </a:lnSpc>
              <a:spcBef>
                <a:spcPts val="0"/>
              </a:spcBef>
              <a:spcAft>
                <a:spcPts val="0"/>
              </a:spcAft>
              <a:buClr>
                <a:schemeClr val="lt1"/>
              </a:buClr>
              <a:buFont typeface="Calibri"/>
              <a:buNone/>
              <a:defRPr>
                <a:solidFill>
                  <a:schemeClr val="lt1"/>
                </a:solidFill>
                <a:latin typeface="Calibri"/>
                <a:ea typeface="Calibri"/>
                <a:cs typeface="Calibri"/>
                <a:sym typeface="Calibri"/>
              </a:defRPr>
            </a:lvl1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40"/>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Blank (Assembly)">
    <p:bg>
      <p:bgPr>
        <a:solidFill>
          <a:srgbClr val="3E5DAA"/>
        </a:solidFill>
        <a:effectLst/>
      </p:bgPr>
    </p:bg>
    <p:spTree>
      <p:nvGrpSpPr>
        <p:cNvPr id="1" name="Shape 144"/>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Blank (Classic)">
    <p:bg>
      <p:bgPr>
        <a:solidFill>
          <a:srgbClr val="F37021"/>
        </a:solidFill>
        <a:effectLst/>
      </p:bgPr>
    </p:bg>
    <p:spTree>
      <p:nvGrpSpPr>
        <p:cNvPr id="1" name="Shape 145"/>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Blank (Ruby)">
    <p:bg>
      <p:bgPr>
        <a:solidFill>
          <a:srgbClr val="EE2D4A"/>
        </a:solidFill>
        <a:effectLst/>
      </p:bgPr>
    </p:bg>
    <p:spTree>
      <p:nvGrpSpPr>
        <p:cNvPr id="1" name="Shape 14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tandalone Introduction or Summar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60950" y="2065350"/>
            <a:ext cx="8222100" cy="1012800"/>
          </a:xfrm>
          <a:prstGeom prst="rect">
            <a:avLst/>
          </a:prstGeom>
        </p:spPr>
        <p:txBody>
          <a:bodyPr lIns="91425" tIns="91425" rIns="91425" bIns="91425" anchor="ctr" anchorCtr="0"/>
          <a:lstStyle>
            <a:lvl1pPr lvl="0" rtl="0">
              <a:spcBef>
                <a:spcPts val="0"/>
              </a:spcBef>
              <a:buSzPct val="100000"/>
              <a:defRPr sz="4200"/>
            </a:lvl1pPr>
            <a:lvl2pPr lvl="1" rtl="0">
              <a:spcBef>
                <a:spcPts val="0"/>
              </a:spcBef>
              <a:buSzPct val="100000"/>
              <a:defRPr sz="4200"/>
            </a:lvl2pPr>
            <a:lvl3pPr lvl="2" rtl="0">
              <a:spcBef>
                <a:spcPts val="0"/>
              </a:spcBef>
              <a:buSzPct val="100000"/>
              <a:defRPr sz="4200"/>
            </a:lvl3pPr>
            <a:lvl4pPr lvl="3" rtl="0">
              <a:spcBef>
                <a:spcPts val="0"/>
              </a:spcBef>
              <a:buSzPct val="100000"/>
              <a:defRPr sz="4200"/>
            </a:lvl4pPr>
            <a:lvl5pPr lvl="4" rtl="0">
              <a:spcBef>
                <a:spcPts val="0"/>
              </a:spcBef>
              <a:buSzPct val="100000"/>
              <a:defRPr sz="4200"/>
            </a:lvl5pPr>
            <a:lvl6pPr lvl="5" rtl="0">
              <a:spcBef>
                <a:spcPts val="0"/>
              </a:spcBef>
              <a:buSzPct val="100000"/>
              <a:defRPr sz="4200"/>
            </a:lvl6pPr>
            <a:lvl7pPr lvl="6" rtl="0">
              <a:spcBef>
                <a:spcPts val="0"/>
              </a:spcBef>
              <a:buSzPct val="100000"/>
              <a:defRPr sz="4200"/>
            </a:lvl7pPr>
            <a:lvl8pPr lvl="7" rtl="0">
              <a:spcBef>
                <a:spcPts val="0"/>
              </a:spcBef>
              <a:buSzPct val="100000"/>
              <a:defRPr sz="4200"/>
            </a:lvl8pPr>
            <a:lvl9pPr lvl="8" rtl="0">
              <a:spcBef>
                <a:spcPts val="0"/>
              </a:spcBef>
              <a:buSzPct val="100000"/>
              <a:defRPr sz="4200"/>
            </a:lvl9pPr>
          </a:lstStyle>
          <a:p>
            <a:endParaRPr/>
          </a:p>
        </p:txBody>
      </p:sp>
      <p:pic>
        <p:nvPicPr>
          <p:cNvPr id="18" name="Shape 18"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Blank (Field)">
    <p:bg>
      <p:bgPr>
        <a:solidFill>
          <a:srgbClr val="00A349"/>
        </a:solidFill>
        <a:effectLst/>
      </p:bgPr>
    </p:bg>
    <p:spTree>
      <p:nvGrpSpPr>
        <p:cNvPr id="1" name="Shape 147"/>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Blank (Evolve)">
    <p:bg>
      <p:bgPr>
        <a:solidFill>
          <a:srgbClr val="29BEC6"/>
        </a:solidFill>
        <a:effectLst/>
      </p:bgPr>
    </p:bg>
    <p:spTree>
      <p:nvGrpSpPr>
        <p:cNvPr id="1" name="Shape 148"/>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Blank (Hack)">
    <p:bg>
      <p:bgPr>
        <a:solidFill>
          <a:srgbClr val="4C3896"/>
        </a:solidFill>
        <a:effectLst/>
      </p:bgPr>
    </p:bg>
    <p:spTree>
      <p:nvGrpSpPr>
        <p:cNvPr id="1" name="Shape 149"/>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Blank (Sprint)">
    <p:bg>
      <p:bgPr>
        <a:solidFill>
          <a:srgbClr val="BE1A8C"/>
        </a:solidFill>
        <a:effectLst/>
      </p:bgPr>
    </p:bg>
    <p:spTree>
      <p:nvGrpSpPr>
        <p:cNvPr id="1" name="Shape 15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9"/>
        <p:cNvGrpSpPr/>
        <p:nvPr/>
      </p:nvGrpSpPr>
      <p:grpSpPr>
        <a:xfrm>
          <a:off x="0" y="0"/>
          <a:ext cx="0" cy="0"/>
          <a:chOff x="0" y="0"/>
          <a:chExt cx="0" cy="0"/>
        </a:xfrm>
      </p:grpSpPr>
      <p:sp>
        <p:nvSpPr>
          <p:cNvPr id="20" name="Shape 20"/>
          <p:cNvSpPr/>
          <p:nvPr/>
        </p:nvSpPr>
        <p:spPr>
          <a:xfrm rot="10800000" flipH="1">
            <a:off x="0" y="1686000"/>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21" name="Shape 21"/>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22" name="Shape 22"/>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3" name="Shape 23"/>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rtl="0">
              <a:spcBef>
                <a:spcPts val="0"/>
              </a:spcBef>
              <a:buClr>
                <a:srgbClr val="434343"/>
              </a:buClr>
              <a:buSzPct val="100000"/>
              <a:buFont typeface="Calibri"/>
              <a:defRPr sz="2000">
                <a:solidFill>
                  <a:srgbClr val="434343"/>
                </a:solidFill>
                <a:latin typeface="Calibri"/>
                <a:ea typeface="Calibri"/>
                <a:cs typeface="Calibri"/>
                <a:sym typeface="Calibri"/>
              </a:defRPr>
            </a:lvl1pPr>
            <a:lvl2pPr lvl="1" rtl="0">
              <a:spcBef>
                <a:spcPts val="0"/>
              </a:spcBef>
              <a:buClr>
                <a:srgbClr val="434343"/>
              </a:buClr>
              <a:buSzPct val="100000"/>
              <a:buFont typeface="Calibri"/>
              <a:defRPr sz="1800">
                <a:solidFill>
                  <a:srgbClr val="434343"/>
                </a:solidFill>
                <a:latin typeface="Calibri"/>
                <a:ea typeface="Calibri"/>
                <a:cs typeface="Calibri"/>
                <a:sym typeface="Calibri"/>
              </a:defRPr>
            </a:lvl2pPr>
            <a:lvl3pPr lvl="2" rtl="0">
              <a:spcBef>
                <a:spcPts val="0"/>
              </a:spcBef>
              <a:buClr>
                <a:srgbClr val="434343"/>
              </a:buClr>
              <a:buSzPct val="100000"/>
              <a:buFont typeface="Calibri"/>
              <a:defRPr sz="1600">
                <a:solidFill>
                  <a:srgbClr val="434343"/>
                </a:solidFill>
                <a:latin typeface="Calibri"/>
                <a:ea typeface="Calibri"/>
                <a:cs typeface="Calibri"/>
                <a:sym typeface="Calibri"/>
              </a:defRPr>
            </a:lvl3pPr>
            <a:lvl4pPr lvl="3" rtl="0">
              <a:spcBef>
                <a:spcPts val="0"/>
              </a:spcBef>
              <a:buClr>
                <a:srgbClr val="434343"/>
              </a:buClr>
              <a:buFont typeface="Calibri"/>
              <a:defRPr>
                <a:solidFill>
                  <a:srgbClr val="434343"/>
                </a:solidFill>
                <a:latin typeface="Calibri"/>
                <a:ea typeface="Calibri"/>
                <a:cs typeface="Calibri"/>
                <a:sym typeface="Calibri"/>
              </a:defRPr>
            </a:lvl4pPr>
            <a:lvl5pPr lvl="4" rtl="0">
              <a:spcBef>
                <a:spcPts val="0"/>
              </a:spcBef>
              <a:buClr>
                <a:srgbClr val="434343"/>
              </a:buClr>
              <a:buFont typeface="Calibri"/>
              <a:defRPr>
                <a:solidFill>
                  <a:srgbClr val="434343"/>
                </a:solidFill>
                <a:latin typeface="Calibri"/>
                <a:ea typeface="Calibri"/>
                <a:cs typeface="Calibri"/>
                <a:sym typeface="Calibri"/>
              </a:defRPr>
            </a:lvl5pPr>
            <a:lvl6pPr lvl="5" rtl="0">
              <a:spcBef>
                <a:spcPts val="0"/>
              </a:spcBef>
              <a:buClr>
                <a:srgbClr val="434343"/>
              </a:buClr>
              <a:buFont typeface="Calibri"/>
              <a:defRPr>
                <a:solidFill>
                  <a:srgbClr val="434343"/>
                </a:solidFill>
                <a:latin typeface="Calibri"/>
                <a:ea typeface="Calibri"/>
                <a:cs typeface="Calibri"/>
                <a:sym typeface="Calibri"/>
              </a:defRPr>
            </a:lvl6pPr>
            <a:lvl7pPr lvl="6" rtl="0">
              <a:spcBef>
                <a:spcPts val="0"/>
              </a:spcBef>
              <a:buClr>
                <a:srgbClr val="434343"/>
              </a:buClr>
              <a:buFont typeface="Calibri"/>
              <a:defRPr>
                <a:solidFill>
                  <a:srgbClr val="434343"/>
                </a:solidFill>
                <a:latin typeface="Calibri"/>
                <a:ea typeface="Calibri"/>
                <a:cs typeface="Calibri"/>
                <a:sym typeface="Calibri"/>
              </a:defRPr>
            </a:lvl7pPr>
            <a:lvl8pPr lvl="7" rtl="0">
              <a:spcBef>
                <a:spcPts val="0"/>
              </a:spcBef>
              <a:buClr>
                <a:srgbClr val="434343"/>
              </a:buClr>
              <a:buFont typeface="Calibri"/>
              <a:defRPr>
                <a:solidFill>
                  <a:srgbClr val="434343"/>
                </a:solidFill>
                <a:latin typeface="Calibri"/>
                <a:ea typeface="Calibri"/>
                <a:cs typeface="Calibri"/>
                <a:sym typeface="Calibri"/>
              </a:defRPr>
            </a:lvl8pPr>
            <a:lvl9pPr lvl="8" rtl="0">
              <a:spcBef>
                <a:spcPts val="0"/>
              </a:spcBef>
              <a:buClr>
                <a:srgbClr val="434343"/>
              </a:buClr>
              <a:buFont typeface="Calibri"/>
              <a:defRPr>
                <a:solidFill>
                  <a:srgbClr val="434343"/>
                </a:solidFill>
                <a:latin typeface="Calibri"/>
                <a:ea typeface="Calibri"/>
                <a:cs typeface="Calibri"/>
                <a:sym typeface="Calibri"/>
              </a:defRPr>
            </a:lvl9pPr>
          </a:lstStyle>
          <a:p>
            <a:endParaRPr/>
          </a:p>
        </p:txBody>
      </p:sp>
      <p:pic>
        <p:nvPicPr>
          <p:cNvPr id="24" name="Shape 24" descr="icon-beacon.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2"/>
        <p:cNvGrpSpPr/>
        <p:nvPr/>
      </p:nvGrpSpPr>
      <p:grpSpPr>
        <a:xfrm>
          <a:off x="0" y="0"/>
          <a:ext cx="0" cy="0"/>
          <a:chOff x="0" y="0"/>
          <a:chExt cx="0" cy="0"/>
        </a:xfrm>
      </p:grpSpPr>
      <p:sp>
        <p:nvSpPr>
          <p:cNvPr id="33" name="Shape 33"/>
          <p:cNvSpPr/>
          <p:nvPr/>
        </p:nvSpPr>
        <p:spPr>
          <a:xfrm rot="10800000" flipH="1">
            <a:off x="0" y="656400"/>
            <a:ext cx="9144000" cy="44871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34" name="Shape 34"/>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35" name="Shape 35"/>
          <p:cNvSpPr txBox="1">
            <a:spLocks noGrp="1"/>
          </p:cNvSpPr>
          <p:nvPr>
            <p:ph type="title"/>
          </p:nvPr>
        </p:nvSpPr>
        <p:spPr>
          <a:xfrm>
            <a:off x="98250" y="16350"/>
            <a:ext cx="8826600" cy="602700"/>
          </a:xfrm>
          <a:prstGeom prst="rect">
            <a:avLst/>
          </a:prstGeom>
        </p:spPr>
        <p:txBody>
          <a:bodyPr lIns="91425" tIns="91425" rIns="91425" bIns="91425" anchor="ctr" anchorCtr="0"/>
          <a:lstStyle>
            <a:lvl1pPr lvl="0" rtl="0">
              <a:spcBef>
                <a:spcPts val="0"/>
              </a:spcBef>
              <a:buSzPct val="100000"/>
              <a:defRPr sz="2000"/>
            </a:lvl1pPr>
            <a:lvl2pPr lvl="1" rtl="0">
              <a:spcBef>
                <a:spcPts val="0"/>
              </a:spcBef>
              <a:buSzPct val="100000"/>
              <a:defRPr sz="1800"/>
            </a:lvl2pPr>
            <a:lvl3pPr lvl="2" rtl="0">
              <a:spcBef>
                <a:spcPts val="0"/>
              </a:spcBef>
              <a:buSzPct val="100000"/>
              <a:defRPr sz="1800"/>
            </a:lvl3pPr>
            <a:lvl4pPr lvl="3" rtl="0">
              <a:spcBef>
                <a:spcPts val="0"/>
              </a:spcBef>
              <a:buSzPct val="100000"/>
              <a:defRPr sz="1800"/>
            </a:lvl4pPr>
            <a:lvl5pPr lvl="4" rtl="0">
              <a:spcBef>
                <a:spcPts val="0"/>
              </a:spcBef>
              <a:buSzPct val="100000"/>
              <a:defRPr sz="1800"/>
            </a:lvl5pPr>
            <a:lvl6pPr lvl="5" rtl="0">
              <a:spcBef>
                <a:spcPts val="0"/>
              </a:spcBef>
              <a:buSzPct val="100000"/>
              <a:defRPr sz="1800"/>
            </a:lvl6pPr>
            <a:lvl7pPr lvl="6" rtl="0">
              <a:spcBef>
                <a:spcPts val="0"/>
              </a:spcBef>
              <a:buSzPct val="100000"/>
              <a:defRPr sz="1800"/>
            </a:lvl7pPr>
            <a:lvl8pPr lvl="7" rtl="0">
              <a:spcBef>
                <a:spcPts val="0"/>
              </a:spcBef>
              <a:buSzPct val="100000"/>
              <a:defRPr sz="1800"/>
            </a:lvl8pPr>
            <a:lvl9pPr lvl="8" rtl="0">
              <a:spcBef>
                <a:spcPts val="0"/>
              </a:spcBef>
              <a:buSzPct val="100000"/>
              <a:defRPr sz="1800"/>
            </a:lvl9pPr>
          </a:lstStyle>
          <a:p>
            <a:endParaRPr/>
          </a:p>
        </p:txBody>
      </p:sp>
      <p:pic>
        <p:nvPicPr>
          <p:cNvPr id="36" name="Shape 36" descr="icon-beacon.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7"/>
        <p:cNvGrpSpPr/>
        <p:nvPr/>
      </p:nvGrpSpPr>
      <p:grpSpPr>
        <a:xfrm>
          <a:off x="0" y="0"/>
          <a:ext cx="0" cy="0"/>
          <a:chOff x="0" y="0"/>
          <a:chExt cx="0" cy="0"/>
        </a:xfrm>
      </p:grpSpPr>
      <p:sp>
        <p:nvSpPr>
          <p:cNvPr id="38" name="Shape 38"/>
          <p:cNvSpPr txBox="1"/>
          <p:nvPr/>
        </p:nvSpPr>
        <p:spPr>
          <a:xfrm rot="10800000" flipH="1">
            <a:off x="3276600" y="25"/>
            <a:ext cx="5867400" cy="5143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39" name="Shape 39"/>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40" name="Shape 40"/>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a:endParaRPr/>
          </a:p>
        </p:txBody>
      </p:sp>
      <p:sp>
        <p:nvSpPr>
          <p:cNvPr id="41" name="Shape 41"/>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rtl="0">
              <a:spcBef>
                <a:spcPts val="0"/>
              </a:spcBef>
              <a:buClr>
                <a:schemeClr val="lt1"/>
              </a:buClr>
              <a:buFont typeface="Calibri"/>
              <a:defRPr>
                <a:solidFill>
                  <a:schemeClr val="lt1"/>
                </a:solidFill>
                <a:latin typeface="Calibri"/>
                <a:ea typeface="Calibri"/>
                <a:cs typeface="Calibri"/>
                <a:sym typeface="Calibri"/>
              </a:defRPr>
            </a:lvl1pPr>
            <a:lvl2pPr lvl="1" rtl="0">
              <a:spcBef>
                <a:spcPts val="0"/>
              </a:spcBef>
              <a:buClr>
                <a:schemeClr val="lt1"/>
              </a:buClr>
              <a:buSzPct val="100000"/>
              <a:buFont typeface="Calibri"/>
              <a:defRPr sz="1600">
                <a:solidFill>
                  <a:schemeClr val="lt1"/>
                </a:solidFill>
                <a:latin typeface="Calibri"/>
                <a:ea typeface="Calibri"/>
                <a:cs typeface="Calibri"/>
                <a:sym typeface="Calibri"/>
              </a:defRPr>
            </a:lvl2pPr>
            <a:lvl3pPr lvl="2" rtl="0">
              <a:spcBef>
                <a:spcPts val="0"/>
              </a:spcBef>
              <a:buClr>
                <a:schemeClr val="lt1"/>
              </a:buClr>
              <a:buFont typeface="Calibri"/>
              <a:defRPr>
                <a:solidFill>
                  <a:schemeClr val="lt1"/>
                </a:solidFill>
                <a:latin typeface="Calibri"/>
                <a:ea typeface="Calibri"/>
                <a:cs typeface="Calibri"/>
                <a:sym typeface="Calibri"/>
              </a:defRPr>
            </a:lvl3pPr>
            <a:lvl4pPr lvl="3" rtl="0">
              <a:spcBef>
                <a:spcPts val="0"/>
              </a:spcBef>
              <a:buClr>
                <a:schemeClr val="lt1"/>
              </a:buClr>
              <a:buSzPct val="100000"/>
              <a:buFont typeface="Calibri"/>
              <a:defRPr sz="1200">
                <a:solidFill>
                  <a:schemeClr val="lt1"/>
                </a:solidFill>
                <a:latin typeface="Calibri"/>
                <a:ea typeface="Calibri"/>
                <a:cs typeface="Calibri"/>
                <a:sym typeface="Calibri"/>
              </a:defRPr>
            </a:lvl4pPr>
            <a:lvl5pPr lvl="4" rtl="0">
              <a:spcBef>
                <a:spcPts val="0"/>
              </a:spcBef>
              <a:buClr>
                <a:schemeClr val="lt1"/>
              </a:buClr>
              <a:buSzPct val="100000"/>
              <a:buFont typeface="Calibri"/>
              <a:defRPr sz="1200">
                <a:solidFill>
                  <a:schemeClr val="lt1"/>
                </a:solidFill>
                <a:latin typeface="Calibri"/>
                <a:ea typeface="Calibri"/>
                <a:cs typeface="Calibri"/>
                <a:sym typeface="Calibri"/>
              </a:defRPr>
            </a:lvl5pPr>
            <a:lvl6pPr lvl="5" rtl="0">
              <a:spcBef>
                <a:spcPts val="0"/>
              </a:spcBef>
              <a:buClr>
                <a:schemeClr val="lt1"/>
              </a:buClr>
              <a:buSzPct val="100000"/>
              <a:buFont typeface="Calibri"/>
              <a:defRPr sz="1200">
                <a:solidFill>
                  <a:schemeClr val="lt1"/>
                </a:solidFill>
                <a:latin typeface="Calibri"/>
                <a:ea typeface="Calibri"/>
                <a:cs typeface="Calibri"/>
                <a:sym typeface="Calibri"/>
              </a:defRPr>
            </a:lvl6pPr>
            <a:lvl7pPr lvl="6" rtl="0">
              <a:spcBef>
                <a:spcPts val="0"/>
              </a:spcBef>
              <a:buClr>
                <a:schemeClr val="lt1"/>
              </a:buClr>
              <a:buSzPct val="100000"/>
              <a:buFont typeface="Calibri"/>
              <a:defRPr sz="1200">
                <a:solidFill>
                  <a:schemeClr val="lt1"/>
                </a:solidFill>
                <a:latin typeface="Calibri"/>
                <a:ea typeface="Calibri"/>
                <a:cs typeface="Calibri"/>
                <a:sym typeface="Calibri"/>
              </a:defRPr>
            </a:lvl7pPr>
            <a:lvl8pPr lvl="7" rtl="0">
              <a:spcBef>
                <a:spcPts val="0"/>
              </a:spcBef>
              <a:buClr>
                <a:schemeClr val="lt1"/>
              </a:buClr>
              <a:buSzPct val="100000"/>
              <a:buFont typeface="Calibri"/>
              <a:defRPr sz="1200">
                <a:solidFill>
                  <a:schemeClr val="lt1"/>
                </a:solidFill>
                <a:latin typeface="Calibri"/>
                <a:ea typeface="Calibri"/>
                <a:cs typeface="Calibri"/>
                <a:sym typeface="Calibri"/>
              </a:defRPr>
            </a:lvl8pPr>
            <a:lvl9pPr lvl="8" rtl="0">
              <a:spcBef>
                <a:spcPts val="0"/>
              </a:spcBef>
              <a:buClr>
                <a:schemeClr val="lt1"/>
              </a:buClr>
              <a:buSzPct val="100000"/>
              <a:buFont typeface="Calibri"/>
              <a:defRPr sz="1200">
                <a:solidFill>
                  <a:schemeClr val="lt1"/>
                </a:solidFill>
                <a:latin typeface="Calibri"/>
                <a:ea typeface="Calibri"/>
                <a:cs typeface="Calibri"/>
                <a:sym typeface="Calibri"/>
              </a:defRPr>
            </a:lvl9pPr>
          </a:lstStyle>
          <a:p>
            <a:endParaRPr/>
          </a:p>
        </p:txBody>
      </p:sp>
      <p:pic>
        <p:nvPicPr>
          <p:cNvPr id="42" name="Shape 42" descr="icon-beacon.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490250" y="488250"/>
            <a:ext cx="8034000" cy="4090800"/>
          </a:xfrm>
          <a:prstGeom prst="rect">
            <a:avLst/>
          </a:prstGeom>
        </p:spPr>
        <p:txBody>
          <a:bodyPr lIns="91425" tIns="91425" rIns="91425" bIns="91425" anchor="ctr" anchorCtr="0"/>
          <a:lstStyle>
            <a:lvl1pPr lvl="0" rtl="0">
              <a:spcBef>
                <a:spcPts val="0"/>
              </a:spcBef>
              <a:buSzPct val="100000"/>
              <a:defRPr sz="6000"/>
            </a:lvl1pPr>
            <a:lvl2pPr lvl="1" rtl="0">
              <a:spcBef>
                <a:spcPts val="0"/>
              </a:spcBef>
              <a:buSzPct val="100000"/>
              <a:defRPr sz="6000"/>
            </a:lvl2pPr>
            <a:lvl3pPr lvl="2" rtl="0">
              <a:spcBef>
                <a:spcPts val="0"/>
              </a:spcBef>
              <a:buSzPct val="100000"/>
              <a:defRPr sz="6000"/>
            </a:lvl3pPr>
            <a:lvl4pPr lvl="3" rtl="0">
              <a:spcBef>
                <a:spcPts val="0"/>
              </a:spcBef>
              <a:buSzPct val="100000"/>
              <a:defRPr sz="6000"/>
            </a:lvl4pPr>
            <a:lvl5pPr lvl="4" rtl="0">
              <a:spcBef>
                <a:spcPts val="0"/>
              </a:spcBef>
              <a:buSzPct val="100000"/>
              <a:defRPr sz="6000"/>
            </a:lvl5pPr>
            <a:lvl6pPr lvl="5" rtl="0">
              <a:spcBef>
                <a:spcPts val="0"/>
              </a:spcBef>
              <a:buSzPct val="100000"/>
              <a:defRPr sz="6000"/>
            </a:lvl6pPr>
            <a:lvl7pPr lvl="6" rtl="0">
              <a:spcBef>
                <a:spcPts val="0"/>
              </a:spcBef>
              <a:buSzPct val="100000"/>
              <a:defRPr sz="6000"/>
            </a:lvl7pPr>
            <a:lvl8pPr lvl="7" rtl="0">
              <a:spcBef>
                <a:spcPts val="0"/>
              </a:spcBef>
              <a:buSzPct val="100000"/>
              <a:defRPr sz="6000"/>
            </a:lvl8pPr>
            <a:lvl9pPr lvl="8" rtl="0">
              <a:spcBef>
                <a:spcPts val="0"/>
              </a:spcBef>
              <a:buSzPct val="100000"/>
              <a:defRPr sz="6000"/>
            </a:lvl9pPr>
          </a:lstStyle>
          <a:p>
            <a:endParaRPr/>
          </a:p>
        </p:txBody>
      </p:sp>
      <p:pic>
        <p:nvPicPr>
          <p:cNvPr id="45" name="Shape 45"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plit Summary">
    <p:spTree>
      <p:nvGrpSpPr>
        <p:cNvPr id="1" name="Shape 46"/>
        <p:cNvGrpSpPr/>
        <p:nvPr/>
      </p:nvGrpSpPr>
      <p:grpSpPr>
        <a:xfrm>
          <a:off x="0" y="0"/>
          <a:ext cx="0" cy="0"/>
          <a:chOff x="0" y="0"/>
          <a:chExt cx="0" cy="0"/>
        </a:xfrm>
      </p:grpSpPr>
      <p:sp>
        <p:nvSpPr>
          <p:cNvPr id="47" name="Shape 47"/>
          <p:cNvSpPr/>
          <p:nvPr/>
        </p:nvSpPr>
        <p:spPr>
          <a:xfrm flipH="1">
            <a:off x="0" y="0"/>
            <a:ext cx="4572000" cy="5143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48" name="Shape 48"/>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49" name="Shape 49"/>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rtl="0">
              <a:spcBef>
                <a:spcPts val="0"/>
              </a:spcBef>
              <a:buClr>
                <a:srgbClr val="434343"/>
              </a:buClr>
              <a:buSzPct val="100000"/>
              <a:defRPr sz="4200">
                <a:solidFill>
                  <a:srgbClr val="434343"/>
                </a:solidFill>
              </a:defRPr>
            </a:lvl1pPr>
            <a:lvl2pPr lvl="1" algn="ctr" rtl="0">
              <a:spcBef>
                <a:spcPts val="0"/>
              </a:spcBef>
              <a:buClr>
                <a:schemeClr val="dk2"/>
              </a:buClr>
              <a:buSzPct val="100000"/>
              <a:defRPr sz="4200">
                <a:solidFill>
                  <a:schemeClr val="dk2"/>
                </a:solidFill>
              </a:defRPr>
            </a:lvl2pPr>
            <a:lvl3pPr lvl="2" algn="ctr" rtl="0">
              <a:spcBef>
                <a:spcPts val="0"/>
              </a:spcBef>
              <a:buClr>
                <a:schemeClr val="dk2"/>
              </a:buClr>
              <a:buSzPct val="100000"/>
              <a:defRPr sz="4200">
                <a:solidFill>
                  <a:schemeClr val="dk2"/>
                </a:solidFill>
              </a:defRPr>
            </a:lvl3pPr>
            <a:lvl4pPr lvl="3" algn="ctr" rtl="0">
              <a:spcBef>
                <a:spcPts val="0"/>
              </a:spcBef>
              <a:buClr>
                <a:schemeClr val="dk2"/>
              </a:buClr>
              <a:buSzPct val="100000"/>
              <a:defRPr sz="4200">
                <a:solidFill>
                  <a:schemeClr val="dk2"/>
                </a:solidFill>
              </a:defRPr>
            </a:lvl4pPr>
            <a:lvl5pPr lvl="4" algn="ctr" rtl="0">
              <a:spcBef>
                <a:spcPts val="0"/>
              </a:spcBef>
              <a:buClr>
                <a:schemeClr val="dk2"/>
              </a:buClr>
              <a:buSzPct val="100000"/>
              <a:defRPr sz="4200">
                <a:solidFill>
                  <a:schemeClr val="dk2"/>
                </a:solidFill>
              </a:defRPr>
            </a:lvl5pPr>
            <a:lvl6pPr lvl="5" algn="ctr" rtl="0">
              <a:spcBef>
                <a:spcPts val="0"/>
              </a:spcBef>
              <a:buClr>
                <a:schemeClr val="dk2"/>
              </a:buClr>
              <a:buSzPct val="100000"/>
              <a:defRPr sz="4200">
                <a:solidFill>
                  <a:schemeClr val="dk2"/>
                </a:solidFill>
              </a:defRPr>
            </a:lvl6pPr>
            <a:lvl7pPr lvl="6" algn="ctr" rtl="0">
              <a:spcBef>
                <a:spcPts val="0"/>
              </a:spcBef>
              <a:buClr>
                <a:schemeClr val="dk2"/>
              </a:buClr>
              <a:buSzPct val="100000"/>
              <a:defRPr sz="4200">
                <a:solidFill>
                  <a:schemeClr val="dk2"/>
                </a:solidFill>
              </a:defRPr>
            </a:lvl7pPr>
            <a:lvl8pPr lvl="7" algn="ctr" rtl="0">
              <a:spcBef>
                <a:spcPts val="0"/>
              </a:spcBef>
              <a:buClr>
                <a:schemeClr val="dk2"/>
              </a:buClr>
              <a:buSzPct val="100000"/>
              <a:defRPr sz="4200">
                <a:solidFill>
                  <a:schemeClr val="dk2"/>
                </a:solidFill>
              </a:defRPr>
            </a:lvl8pPr>
            <a:lvl9pPr lvl="8" algn="ctr" rtl="0">
              <a:spcBef>
                <a:spcPts val="0"/>
              </a:spcBef>
              <a:buClr>
                <a:schemeClr val="dk2"/>
              </a:buClr>
              <a:buSzPct val="100000"/>
              <a:defRPr sz="4200">
                <a:solidFill>
                  <a:schemeClr val="dk2"/>
                </a:solidFill>
              </a:defRPr>
            </a:lvl9pPr>
          </a:lstStyle>
          <a:p>
            <a:endParaRPr/>
          </a:p>
        </p:txBody>
      </p:sp>
      <p:sp>
        <p:nvSpPr>
          <p:cNvPr id="50" name="Shape 50"/>
          <p:cNvSpPr txBox="1">
            <a:spLocks noGrp="1"/>
          </p:cNvSpPr>
          <p:nvPr>
            <p:ph type="subTitle" idx="1"/>
          </p:nvPr>
        </p:nvSpPr>
        <p:spPr>
          <a:xfrm>
            <a:off x="265500" y="2779466"/>
            <a:ext cx="4045200" cy="1235099"/>
          </a:xfrm>
          <a:prstGeom prst="rect">
            <a:avLst/>
          </a:prstGeom>
        </p:spPr>
        <p:txBody>
          <a:bodyPr lIns="91425" tIns="91425" rIns="91425" bIns="91425" anchor="t" anchorCtr="0"/>
          <a:lstStyle>
            <a:lvl1pPr lvl="0" algn="ctr" rtl="0">
              <a:lnSpc>
                <a:spcPct val="100000"/>
              </a:lnSpc>
              <a:spcBef>
                <a:spcPts val="0"/>
              </a:spcBef>
              <a:spcAft>
                <a:spcPts val="0"/>
              </a:spcAft>
              <a:buSzPct val="100000"/>
              <a:buFont typeface="Calibri"/>
              <a:buNone/>
              <a:defRPr sz="2100">
                <a:latin typeface="Calibri"/>
                <a:ea typeface="Calibri"/>
                <a:cs typeface="Calibri"/>
                <a:sym typeface="Calibri"/>
              </a:defRPr>
            </a:lvl1pPr>
            <a:lvl2pPr lvl="1" algn="ctr" rtl="0">
              <a:lnSpc>
                <a:spcPct val="100000"/>
              </a:lnSpc>
              <a:spcBef>
                <a:spcPts val="0"/>
              </a:spcBef>
              <a:spcAft>
                <a:spcPts val="0"/>
              </a:spcAft>
              <a:buSzPct val="100000"/>
              <a:buNone/>
              <a:defRPr sz="2100"/>
            </a:lvl2pPr>
            <a:lvl3pPr lvl="2" algn="ctr" rtl="0">
              <a:lnSpc>
                <a:spcPct val="100000"/>
              </a:lnSpc>
              <a:spcBef>
                <a:spcPts val="0"/>
              </a:spcBef>
              <a:spcAft>
                <a:spcPts val="0"/>
              </a:spcAft>
              <a:buSzPct val="100000"/>
              <a:buNone/>
              <a:defRPr sz="2100"/>
            </a:lvl3pPr>
            <a:lvl4pPr lvl="3" algn="ctr" rtl="0">
              <a:lnSpc>
                <a:spcPct val="100000"/>
              </a:lnSpc>
              <a:spcBef>
                <a:spcPts val="0"/>
              </a:spcBef>
              <a:spcAft>
                <a:spcPts val="0"/>
              </a:spcAft>
              <a:buSzPct val="100000"/>
              <a:buNone/>
              <a:defRPr sz="2100"/>
            </a:lvl4pPr>
            <a:lvl5pPr lvl="4" algn="ctr" rtl="0">
              <a:lnSpc>
                <a:spcPct val="100000"/>
              </a:lnSpc>
              <a:spcBef>
                <a:spcPts val="0"/>
              </a:spcBef>
              <a:spcAft>
                <a:spcPts val="0"/>
              </a:spcAft>
              <a:buSzPct val="100000"/>
              <a:buNone/>
              <a:defRPr sz="2100"/>
            </a:lvl5pPr>
            <a:lvl6pPr lvl="5" algn="ctr" rtl="0">
              <a:lnSpc>
                <a:spcPct val="100000"/>
              </a:lnSpc>
              <a:spcBef>
                <a:spcPts val="0"/>
              </a:spcBef>
              <a:spcAft>
                <a:spcPts val="0"/>
              </a:spcAft>
              <a:buSzPct val="100000"/>
              <a:buNone/>
              <a:defRPr sz="2100"/>
            </a:lvl6pPr>
            <a:lvl7pPr lvl="6" algn="ctr" rtl="0">
              <a:lnSpc>
                <a:spcPct val="100000"/>
              </a:lnSpc>
              <a:spcBef>
                <a:spcPts val="0"/>
              </a:spcBef>
              <a:spcAft>
                <a:spcPts val="0"/>
              </a:spcAft>
              <a:buSzPct val="100000"/>
              <a:buNone/>
              <a:defRPr sz="2100"/>
            </a:lvl7pPr>
            <a:lvl8pPr lvl="7" algn="ctr" rtl="0">
              <a:lnSpc>
                <a:spcPct val="100000"/>
              </a:lnSpc>
              <a:spcBef>
                <a:spcPts val="0"/>
              </a:spcBef>
              <a:spcAft>
                <a:spcPts val="0"/>
              </a:spcAft>
              <a:buSzPct val="100000"/>
              <a:buNone/>
              <a:defRPr sz="2100"/>
            </a:lvl8pPr>
            <a:lvl9pPr lvl="8" algn="ctr" rtl="0">
              <a:lnSpc>
                <a:spcPct val="100000"/>
              </a:lnSpc>
              <a:spcBef>
                <a:spcPts val="0"/>
              </a:spcBef>
              <a:spcAft>
                <a:spcPts val="0"/>
              </a:spcAft>
              <a:buSzPct val="100000"/>
              <a:buNone/>
              <a:defRPr sz="2100"/>
            </a:lvl9pPr>
          </a:lstStyle>
          <a:p>
            <a:endParaRPr/>
          </a:p>
        </p:txBody>
      </p:sp>
      <p:sp>
        <p:nvSpPr>
          <p:cNvPr id="51" name="Shape 51"/>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rtl="0">
              <a:spcBef>
                <a:spcPts val="0"/>
              </a:spcBef>
              <a:buClr>
                <a:schemeClr val="lt1"/>
              </a:buClr>
              <a:buSzPct val="100000"/>
              <a:buFont typeface="Calibri"/>
              <a:defRPr sz="2200">
                <a:solidFill>
                  <a:schemeClr val="lt1"/>
                </a:solidFill>
                <a:latin typeface="Calibri"/>
                <a:ea typeface="Calibri"/>
                <a:cs typeface="Calibri"/>
                <a:sym typeface="Calibri"/>
              </a:defRPr>
            </a:lvl1pPr>
            <a:lvl2pPr lvl="1" rtl="0">
              <a:spcBef>
                <a:spcPts val="0"/>
              </a:spcBef>
              <a:buClr>
                <a:schemeClr val="lt1"/>
              </a:buClr>
              <a:buSzPct val="100000"/>
              <a:defRPr sz="1600">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a:endParaRPr/>
          </a:p>
        </p:txBody>
      </p:sp>
      <p:pic>
        <p:nvPicPr>
          <p:cNvPr id="52" name="Shape 52"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Author Profile">
    <p:spTree>
      <p:nvGrpSpPr>
        <p:cNvPr id="1" name="Shape 53"/>
        <p:cNvGrpSpPr/>
        <p:nvPr/>
      </p:nvGrpSpPr>
      <p:grpSpPr>
        <a:xfrm>
          <a:off x="0" y="0"/>
          <a:ext cx="0" cy="0"/>
          <a:chOff x="0" y="0"/>
          <a:chExt cx="0" cy="0"/>
        </a:xfrm>
      </p:grpSpPr>
      <p:sp>
        <p:nvSpPr>
          <p:cNvPr id="54" name="Shape 54"/>
          <p:cNvSpPr/>
          <p:nvPr/>
        </p:nvSpPr>
        <p:spPr>
          <a:xfrm flipH="1">
            <a:off x="0" y="0"/>
            <a:ext cx="4572000" cy="5143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55" name="Shape 55"/>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56" name="Shape 56"/>
          <p:cNvSpPr txBox="1">
            <a:spLocks noGrp="1"/>
          </p:cNvSpPr>
          <p:nvPr>
            <p:ph type="title"/>
          </p:nvPr>
        </p:nvSpPr>
        <p:spPr>
          <a:xfrm>
            <a:off x="265500" y="3387625"/>
            <a:ext cx="4045200" cy="1482300"/>
          </a:xfrm>
          <a:prstGeom prst="rect">
            <a:avLst/>
          </a:prstGeom>
        </p:spPr>
        <p:txBody>
          <a:bodyPr lIns="91425" tIns="91425" rIns="91425" bIns="91425" anchor="t" anchorCtr="0"/>
          <a:lstStyle>
            <a:lvl1pPr lvl="0" algn="ctr" rtl="0">
              <a:spcBef>
                <a:spcPts val="0"/>
              </a:spcBef>
              <a:buClr>
                <a:srgbClr val="4285F4"/>
              </a:buClr>
              <a:buSzPct val="100000"/>
              <a:defRPr sz="2400">
                <a:solidFill>
                  <a:srgbClr val="4285F4"/>
                </a:solidFill>
              </a:defRPr>
            </a:lvl1pPr>
            <a:lvl2pPr lvl="1" algn="ctr" rtl="0">
              <a:spcBef>
                <a:spcPts val="0"/>
              </a:spcBef>
              <a:buClr>
                <a:schemeClr val="dk2"/>
              </a:buClr>
              <a:buSzPct val="100000"/>
              <a:defRPr sz="4200">
                <a:solidFill>
                  <a:schemeClr val="dk2"/>
                </a:solidFill>
              </a:defRPr>
            </a:lvl2pPr>
            <a:lvl3pPr lvl="2" algn="ctr" rtl="0">
              <a:spcBef>
                <a:spcPts val="0"/>
              </a:spcBef>
              <a:buClr>
                <a:schemeClr val="dk2"/>
              </a:buClr>
              <a:buSzPct val="100000"/>
              <a:defRPr sz="4200">
                <a:solidFill>
                  <a:schemeClr val="dk2"/>
                </a:solidFill>
              </a:defRPr>
            </a:lvl3pPr>
            <a:lvl4pPr lvl="3" algn="ctr" rtl="0">
              <a:spcBef>
                <a:spcPts val="0"/>
              </a:spcBef>
              <a:buClr>
                <a:schemeClr val="dk2"/>
              </a:buClr>
              <a:buSzPct val="100000"/>
              <a:defRPr sz="4200">
                <a:solidFill>
                  <a:schemeClr val="dk2"/>
                </a:solidFill>
              </a:defRPr>
            </a:lvl4pPr>
            <a:lvl5pPr lvl="4" algn="ctr" rtl="0">
              <a:spcBef>
                <a:spcPts val="0"/>
              </a:spcBef>
              <a:buClr>
                <a:schemeClr val="dk2"/>
              </a:buClr>
              <a:buSzPct val="100000"/>
              <a:defRPr sz="4200">
                <a:solidFill>
                  <a:schemeClr val="dk2"/>
                </a:solidFill>
              </a:defRPr>
            </a:lvl5pPr>
            <a:lvl6pPr lvl="5" algn="ctr" rtl="0">
              <a:spcBef>
                <a:spcPts val="0"/>
              </a:spcBef>
              <a:buClr>
                <a:schemeClr val="dk2"/>
              </a:buClr>
              <a:buSzPct val="100000"/>
              <a:defRPr sz="4200">
                <a:solidFill>
                  <a:schemeClr val="dk2"/>
                </a:solidFill>
              </a:defRPr>
            </a:lvl6pPr>
            <a:lvl7pPr lvl="6" algn="ctr" rtl="0">
              <a:spcBef>
                <a:spcPts val="0"/>
              </a:spcBef>
              <a:buClr>
                <a:schemeClr val="dk2"/>
              </a:buClr>
              <a:buSzPct val="100000"/>
              <a:defRPr sz="4200">
                <a:solidFill>
                  <a:schemeClr val="dk2"/>
                </a:solidFill>
              </a:defRPr>
            </a:lvl7pPr>
            <a:lvl8pPr lvl="7" algn="ctr" rtl="0">
              <a:spcBef>
                <a:spcPts val="0"/>
              </a:spcBef>
              <a:buClr>
                <a:schemeClr val="dk2"/>
              </a:buClr>
              <a:buSzPct val="100000"/>
              <a:defRPr sz="4200">
                <a:solidFill>
                  <a:schemeClr val="dk2"/>
                </a:solidFill>
              </a:defRPr>
            </a:lvl8pPr>
            <a:lvl9pPr lvl="8" algn="ctr" rtl="0">
              <a:spcBef>
                <a:spcPts val="0"/>
              </a:spcBef>
              <a:buClr>
                <a:schemeClr val="dk2"/>
              </a:buClr>
              <a:buSzPct val="100000"/>
              <a:defRPr sz="4200">
                <a:solidFill>
                  <a:schemeClr val="dk2"/>
                </a:solidFill>
              </a:defRPr>
            </a:lvl9pPr>
          </a:lstStyle>
          <a:p>
            <a:endParaRPr/>
          </a:p>
        </p:txBody>
      </p:sp>
      <p:sp>
        <p:nvSpPr>
          <p:cNvPr id="57" name="Shape 57"/>
          <p:cNvSpPr txBox="1">
            <a:spLocks noGrp="1"/>
          </p:cNvSpPr>
          <p:nvPr>
            <p:ph type="body" idx="1"/>
          </p:nvPr>
        </p:nvSpPr>
        <p:spPr>
          <a:xfrm>
            <a:off x="4939500" y="724200"/>
            <a:ext cx="3837000" cy="3695100"/>
          </a:xfrm>
          <a:prstGeom prst="rect">
            <a:avLst/>
          </a:prstGeom>
        </p:spPr>
        <p:txBody>
          <a:bodyPr lIns="91425" tIns="91425" rIns="91425" bIns="91425" anchor="ctr" anchorCtr="0"/>
          <a:lstStyle>
            <a:lvl1pPr lvl="0" rtl="0">
              <a:spcBef>
                <a:spcPts val="0"/>
              </a:spcBef>
              <a:buClr>
                <a:schemeClr val="lt1"/>
              </a:buClr>
              <a:buSzPct val="100000"/>
              <a:buFont typeface="Calibri"/>
              <a:defRPr sz="2200">
                <a:solidFill>
                  <a:schemeClr val="lt1"/>
                </a:solidFill>
                <a:latin typeface="Calibri"/>
                <a:ea typeface="Calibri"/>
                <a:cs typeface="Calibri"/>
                <a:sym typeface="Calibri"/>
              </a:defRPr>
            </a:lvl1pPr>
            <a:lvl2pPr lvl="1" rtl="0">
              <a:spcBef>
                <a:spcPts val="0"/>
              </a:spcBef>
              <a:buClr>
                <a:schemeClr val="lt1"/>
              </a:buClr>
              <a:buSzPct val="100000"/>
              <a:defRPr sz="1600">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a:endParaRPr/>
          </a:p>
        </p:txBody>
      </p:sp>
      <p:pic>
        <p:nvPicPr>
          <p:cNvPr id="58" name="Shape 58" descr="icon-white.png"/>
          <p:cNvPicPr preferRelativeResize="0"/>
          <p:nvPr/>
        </p:nvPicPr>
        <p:blipFill rotWithShape="1">
          <a:blip r:embed="rId2">
            <a:alphaModFix/>
          </a:blip>
          <a:srcRect/>
          <a:stretch/>
        </p:blipFill>
        <p:spPr>
          <a:xfrm>
            <a:off x="8524180" y="4134624"/>
            <a:ext cx="438222" cy="837900"/>
          </a:xfrm>
          <a:prstGeom prst="rect">
            <a:avLst/>
          </a:prstGeom>
          <a:noFill/>
          <a:ln>
            <a:noFill/>
          </a:ln>
        </p:spPr>
      </p:pic>
      <p:pic>
        <p:nvPicPr>
          <p:cNvPr id="59" name="Shape 59" descr="Corporate headshot of a man"/>
          <p:cNvPicPr preferRelativeResize="0"/>
          <p:nvPr/>
        </p:nvPicPr>
        <p:blipFill>
          <a:blip r:embed="rId3">
            <a:alphaModFix/>
          </a:blip>
          <a:stretch>
            <a:fillRect/>
          </a:stretch>
        </p:blipFill>
        <p:spPr>
          <a:xfrm>
            <a:off x="1142554" y="917976"/>
            <a:ext cx="2291100" cy="2291100"/>
          </a:xfrm>
          <a:prstGeom prst="ellipse">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702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71900" y="738725"/>
            <a:ext cx="8222100" cy="767700"/>
          </a:xfrm>
          <a:prstGeom prst="rect">
            <a:avLst/>
          </a:prstGeom>
          <a:noFill/>
          <a:ln>
            <a:noFill/>
          </a:ln>
        </p:spPr>
        <p:txBody>
          <a:bodyPr lIns="91425" tIns="91425" rIns="91425" bIns="91425" anchor="b" anchorCtr="0"/>
          <a:lstStyle>
            <a:lvl1pPr lvl="0" rtl="0">
              <a:spcBef>
                <a:spcPts val="0"/>
              </a:spcBef>
              <a:buClr>
                <a:schemeClr val="lt1"/>
              </a:buClr>
              <a:buSzPct val="100000"/>
              <a:buFont typeface="Calibri"/>
              <a:buNone/>
              <a:defRPr sz="3200">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471900" y="1919075"/>
            <a:ext cx="8222100" cy="2710200"/>
          </a:xfrm>
          <a:prstGeom prst="rect">
            <a:avLst/>
          </a:prstGeom>
          <a:noFill/>
          <a:ln>
            <a:noFill/>
          </a:ln>
        </p:spPr>
        <p:txBody>
          <a:bodyPr lIns="91425" tIns="91425" rIns="91425" bIns="91425" anchor="t" anchorCtr="0"/>
          <a:lstStyle>
            <a:lvl1pPr lvl="0" rtl="0">
              <a:lnSpc>
                <a:spcPct val="115000"/>
              </a:lnSpc>
              <a:spcBef>
                <a:spcPts val="0"/>
              </a:spcBef>
              <a:spcAft>
                <a:spcPts val="1600"/>
              </a:spcAft>
              <a:buClr>
                <a:schemeClr val="lt2"/>
              </a:buClr>
              <a:buSzPct val="100000"/>
              <a:buFont typeface="Calibri"/>
              <a:defRPr sz="1800">
                <a:solidFill>
                  <a:schemeClr val="lt2"/>
                </a:solidFill>
                <a:latin typeface="Calibri"/>
                <a:ea typeface="Calibri"/>
                <a:cs typeface="Calibri"/>
                <a:sym typeface="Calibri"/>
              </a:defRPr>
            </a:lvl1pPr>
            <a:lvl2pPr lvl="1"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2pPr>
            <a:lvl3pPr lvl="2"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3pPr>
            <a:lvl4pPr lvl="3"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4pPr>
            <a:lvl5pPr lvl="4"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5pPr>
            <a:lvl6pPr lvl="5"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6pPr>
            <a:lvl7pPr lvl="6"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7pPr>
            <a:lvl8pPr lvl="7"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8pPr>
            <a:lvl9pPr lvl="8"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8523541" y="4695623"/>
            <a:ext cx="548700" cy="393600"/>
          </a:xfrm>
          <a:prstGeom prst="rect">
            <a:avLst/>
          </a:prstGeom>
          <a:noFill/>
          <a:ln>
            <a:noFill/>
          </a:ln>
        </p:spPr>
        <p:txBody>
          <a:bodyPr lIns="91425" tIns="91425" rIns="91425" bIns="91425" anchor="ctr" anchorCtr="0">
            <a:noAutofit/>
          </a:bodyPr>
          <a:lstStyle/>
          <a:p>
            <a:pPr lvl="0" algn="r" rtl="0">
              <a:spcBef>
                <a:spcPts val="0"/>
              </a:spcBef>
              <a:buNone/>
            </a:pPr>
            <a:fld id="{00000000-1234-1234-1234-123412341234}" type="slidenum">
              <a:rPr lang="en" sz="1000">
                <a:solidFill>
                  <a:schemeClr val="lt2"/>
                </a:solidFill>
                <a:latin typeface="Roboto"/>
                <a:ea typeface="Roboto"/>
                <a:cs typeface="Roboto"/>
                <a:sym typeface="Roboto"/>
              </a:rPr>
              <a:pPr lvl="0" algn="r" rtl="0">
                <a:spcBef>
                  <a:spcPts val="0"/>
                </a:spcBef>
                <a:buNone/>
              </a:pPr>
              <a:t>‹#›</a:t>
            </a:fld>
            <a:endParaRPr lang="en" sz="1000">
              <a:solidFill>
                <a:schemeClr val="lt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Shape 87"/>
        <p:cNvGrpSpPr/>
        <p:nvPr/>
      </p:nvGrpSpPr>
      <p:grpSpPr>
        <a:xfrm>
          <a:off x="0" y="0"/>
          <a:ext cx="0" cy="0"/>
          <a:chOff x="0" y="0"/>
          <a:chExt cx="0" cy="0"/>
        </a:xfrm>
      </p:grpSpPr>
      <p:sp>
        <p:nvSpPr>
          <p:cNvPr id="88" name="Shape 88"/>
          <p:cNvSpPr txBox="1">
            <a:spLocks noGrp="1"/>
          </p:cNvSpPr>
          <p:nvPr>
            <p:ph type="title"/>
          </p:nvPr>
        </p:nvSpPr>
        <p:spPr>
          <a:xfrm>
            <a:off x="471900" y="738725"/>
            <a:ext cx="8222100" cy="767700"/>
          </a:xfrm>
          <a:prstGeom prst="rect">
            <a:avLst/>
          </a:prstGeom>
          <a:noFill/>
          <a:ln>
            <a:noFill/>
          </a:ln>
        </p:spPr>
        <p:txBody>
          <a:bodyPr lIns="91425" tIns="91425" rIns="91425" bIns="91425" anchor="b" anchorCtr="0"/>
          <a:lstStyle>
            <a:lvl1pPr lvl="0" rtl="0">
              <a:spcBef>
                <a:spcPts val="0"/>
              </a:spcBef>
              <a:buClr>
                <a:schemeClr val="lt1"/>
              </a:buClr>
              <a:buSzPct val="100000"/>
              <a:buFont typeface="Calibri"/>
              <a:buNone/>
              <a:defRPr sz="3200">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89" name="Shape 89"/>
          <p:cNvSpPr txBox="1">
            <a:spLocks noGrp="1"/>
          </p:cNvSpPr>
          <p:nvPr>
            <p:ph type="body" idx="1"/>
          </p:nvPr>
        </p:nvSpPr>
        <p:spPr>
          <a:xfrm>
            <a:off x="471900" y="1919075"/>
            <a:ext cx="8222100" cy="2710200"/>
          </a:xfrm>
          <a:prstGeom prst="rect">
            <a:avLst/>
          </a:prstGeom>
          <a:noFill/>
          <a:ln>
            <a:noFill/>
          </a:ln>
        </p:spPr>
        <p:txBody>
          <a:bodyPr lIns="91425" tIns="91425" rIns="91425" bIns="91425" anchor="t" anchorCtr="0"/>
          <a:lstStyle>
            <a:lvl1pPr lvl="0" rtl="0">
              <a:lnSpc>
                <a:spcPct val="115000"/>
              </a:lnSpc>
              <a:spcBef>
                <a:spcPts val="0"/>
              </a:spcBef>
              <a:spcAft>
                <a:spcPts val="1600"/>
              </a:spcAft>
              <a:buClr>
                <a:schemeClr val="lt2"/>
              </a:buClr>
              <a:buSzPct val="100000"/>
              <a:buFont typeface="Calibri"/>
              <a:defRPr sz="1800">
                <a:solidFill>
                  <a:schemeClr val="lt2"/>
                </a:solidFill>
                <a:latin typeface="Calibri"/>
                <a:ea typeface="Calibri"/>
                <a:cs typeface="Calibri"/>
                <a:sym typeface="Calibri"/>
              </a:defRPr>
            </a:lvl1pPr>
            <a:lvl2pPr lvl="1"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2pPr>
            <a:lvl3pPr lvl="2"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3pPr>
            <a:lvl4pPr lvl="3"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4pPr>
            <a:lvl5pPr lvl="4"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5pPr>
            <a:lvl6pPr lvl="5"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6pPr>
            <a:lvl7pPr lvl="6"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7pPr>
            <a:lvl8pPr lvl="7"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8pPr>
            <a:lvl9pPr lvl="8"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9pPr>
          </a:lstStyle>
          <a:p>
            <a:endParaRPr/>
          </a:p>
        </p:txBody>
      </p:sp>
      <p:sp>
        <p:nvSpPr>
          <p:cNvPr id="90" name="Shape 90"/>
          <p:cNvSpPr txBox="1">
            <a:spLocks noGrp="1"/>
          </p:cNvSpPr>
          <p:nvPr>
            <p:ph type="sldNum" idx="12"/>
          </p:nvPr>
        </p:nvSpPr>
        <p:spPr>
          <a:xfrm>
            <a:off x="8523541" y="4695623"/>
            <a:ext cx="548700" cy="393600"/>
          </a:xfrm>
          <a:prstGeom prst="rect">
            <a:avLst/>
          </a:prstGeom>
          <a:noFill/>
          <a:ln>
            <a:noFill/>
          </a:ln>
        </p:spPr>
        <p:txBody>
          <a:bodyPr lIns="91425" tIns="91425" rIns="91425" bIns="91425" anchor="ctr" anchorCtr="0">
            <a:noAutofit/>
          </a:bodyPr>
          <a:lstStyle/>
          <a:p>
            <a:pPr lvl="0" algn="r" rtl="0">
              <a:spcBef>
                <a:spcPts val="0"/>
              </a:spcBef>
              <a:buNone/>
            </a:pPr>
            <a:fld id="{00000000-1234-1234-1234-123412341234}" type="slidenum">
              <a:rPr lang="en" sz="1000">
                <a:solidFill>
                  <a:schemeClr val="lt2"/>
                </a:solidFill>
                <a:latin typeface="Roboto"/>
                <a:ea typeface="Roboto"/>
                <a:cs typeface="Roboto"/>
                <a:sym typeface="Roboto"/>
              </a:rPr>
              <a:pPr lvl="0" algn="r" rtl="0">
                <a:spcBef>
                  <a:spcPts val="0"/>
                </a:spcBef>
                <a:buNone/>
              </a:pPr>
              <a:t>‹#›</a:t>
            </a:fld>
            <a:endParaRPr lang="en" sz="1000">
              <a:solidFill>
                <a:schemeClr val="lt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69" r:id="rId1"/>
    <p:sldLayoutId id="2147483670" r:id="rId2"/>
    <p:sldLayoutId id="2147483672" r:id="rId3"/>
    <p:sldLayoutId id="2147483674" r:id="rId4"/>
    <p:sldLayoutId id="2147483679" r:id="rId5"/>
    <p:sldLayoutId id="2147483681" r:id="rId6"/>
    <p:sldLayoutId id="2147483683" r:id="rId7"/>
    <p:sldLayoutId id="2147483684" r:id="rId8"/>
    <p:sldLayoutId id="2147483685" r:id="rId9"/>
    <p:sldLayoutId id="2147483686" r:id="rId10"/>
    <p:sldLayoutId id="2147483687" r:id="rId11"/>
    <p:sldLayoutId id="2147483688" r:id="rId12"/>
    <p:sldLayoutId id="2147483689"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5.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r>
              <a:rPr lang="en-US" sz="4200" dirty="0">
                <a:solidFill>
                  <a:schemeClr val="bg1"/>
                </a:solidFill>
              </a:rPr>
              <a:t>Basic Animation and Interactivity</a:t>
            </a:r>
            <a:endParaRPr lang="en" sz="4200" dirty="0">
              <a:solidFill>
                <a:schemeClr val="bg1"/>
              </a:solidFill>
            </a:endParaRPr>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rtl="0">
              <a:spcBef>
                <a:spcPts val="0"/>
              </a:spcBef>
              <a:buNone/>
            </a:pPr>
            <a:r>
              <a:rPr lang="en-US" dirty="0"/>
              <a:t>Section 1</a:t>
            </a:r>
            <a:endParaRPr lang="en" dirty="0"/>
          </a:p>
        </p:txBody>
      </p:sp>
    </p:spTree>
    <p:extLst>
      <p:ext uri="{BB962C8B-B14F-4D97-AF65-F5344CB8AC3E}">
        <p14:creationId xmlns:p14="http://schemas.microsoft.com/office/powerpoint/2010/main" val="20945614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55530"/>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Creating a reusable renderer</a:t>
            </a:r>
            <a:endParaRPr lang="e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Creating a reusable renderer</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1.2</a:t>
            </a:r>
            <a:endParaRPr lang="en" dirty="0"/>
          </a:p>
        </p:txBody>
      </p:sp>
    </p:spTree>
    <p:extLst>
      <p:ext uri="{BB962C8B-B14F-4D97-AF65-F5344CB8AC3E}">
        <p14:creationId xmlns:p14="http://schemas.microsoft.com/office/powerpoint/2010/main" val="3178988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Moving the data loading code to a function</a:t>
            </a:r>
          </a:p>
          <a:p>
            <a:pPr marL="457200" lvl="0" indent="-355600" rtl="0">
              <a:spcBef>
                <a:spcPts val="0"/>
              </a:spcBef>
              <a:buClr>
                <a:srgbClr val="434343"/>
              </a:buClr>
              <a:buSzPct val="100000"/>
              <a:buChar char="●"/>
            </a:pPr>
            <a:r>
              <a:rPr lang="en-US" sz="2000" dirty="0">
                <a:solidFill>
                  <a:srgbClr val="434343"/>
                </a:solidFill>
              </a:rPr>
              <a:t>Moving the rendering code to a axes, legend and bubble rendering functions</a:t>
            </a:r>
          </a:p>
          <a:p>
            <a:pPr marL="457200" indent="-355600">
              <a:buClr>
                <a:srgbClr val="434343"/>
              </a:buClr>
              <a:buFont typeface="Calibri"/>
              <a:buChar char="●"/>
            </a:pPr>
            <a:r>
              <a:rPr lang="en-US" sz="2000" dirty="0">
                <a:solidFill>
                  <a:srgbClr val="434343"/>
                </a:solidFill>
              </a:rPr>
              <a:t>Rendering data for a specific year</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301815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Basic animation with timers</a:t>
            </a:r>
            <a:endParaRPr lang="en" dirty="0"/>
          </a:p>
        </p:txBody>
      </p:sp>
    </p:spTree>
    <p:extLst>
      <p:ext uri="{BB962C8B-B14F-4D97-AF65-F5344CB8AC3E}">
        <p14:creationId xmlns:p14="http://schemas.microsoft.com/office/powerpoint/2010/main" val="1011338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4" y="1819275"/>
            <a:ext cx="8372475" cy="933600"/>
          </a:xfrm>
          <a:prstGeom prst="rect">
            <a:avLst/>
          </a:prstGeom>
        </p:spPr>
        <p:txBody>
          <a:bodyPr lIns="91425" tIns="91425" rIns="91425" bIns="91425" anchor="b" anchorCtr="0">
            <a:noAutofit/>
          </a:bodyPr>
          <a:lstStyle/>
          <a:p>
            <a:r>
              <a:rPr lang="en-US" dirty="0">
                <a:solidFill>
                  <a:schemeClr val="bg1"/>
                </a:solidFill>
              </a:rPr>
              <a:t>Basic animation with timers</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t>Video 1.3</a:t>
            </a:r>
            <a:endParaRPr lang="en" dirty="0"/>
          </a:p>
        </p:txBody>
      </p:sp>
    </p:spTree>
    <p:extLst>
      <p:ext uri="{BB962C8B-B14F-4D97-AF65-F5344CB8AC3E}">
        <p14:creationId xmlns:p14="http://schemas.microsoft.com/office/powerpoint/2010/main" val="396175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a:buClr>
                <a:srgbClr val="434343"/>
              </a:buClr>
              <a:buChar char="●"/>
            </a:pPr>
            <a:r>
              <a:rPr lang="en-US" sz="2000" dirty="0">
                <a:solidFill>
                  <a:srgbClr val="434343"/>
                </a:solidFill>
              </a:rPr>
              <a:t>How to use timers to have D3.js call our code to drive animation</a:t>
            </a:r>
          </a:p>
          <a:p>
            <a:pPr marL="457200" lvl="0" indent="-355600">
              <a:buClr>
                <a:srgbClr val="434343"/>
              </a:buClr>
              <a:buChar char="●"/>
            </a:pPr>
            <a:r>
              <a:rPr lang="en-US" sz="2000" dirty="0">
                <a:solidFill>
                  <a:srgbClr val="434343"/>
                </a:solidFill>
              </a:rPr>
              <a:t>Using intervals to call our code on regular intervals</a:t>
            </a:r>
          </a:p>
          <a:p>
            <a:pPr marL="457200" lvl="0" indent="-355600">
              <a:buClr>
                <a:srgbClr val="434343"/>
              </a:buClr>
              <a:buChar char="●"/>
            </a:pPr>
            <a:r>
              <a:rPr lang="en-US" sz="2000" dirty="0">
                <a:solidFill>
                  <a:srgbClr val="434343"/>
                </a:solidFill>
              </a:rPr>
              <a:t>Animating through all of the years in our data</a:t>
            </a: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1296049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Summary</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Learned how to select a subset of data from a larger data set</a:t>
            </a:r>
          </a:p>
          <a:p>
            <a:pPr marL="457200" lvl="0" indent="-355600" rtl="0">
              <a:spcBef>
                <a:spcPts val="0"/>
              </a:spcBef>
              <a:buClr>
                <a:srgbClr val="434343"/>
              </a:buClr>
              <a:buSzPct val="100000"/>
              <a:buChar char="●"/>
            </a:pPr>
            <a:r>
              <a:rPr lang="en-US" sz="2000" dirty="0">
                <a:solidFill>
                  <a:srgbClr val="434343"/>
                </a:solidFill>
              </a:rPr>
              <a:t>Demonstrated the difference between filters and nests</a:t>
            </a:r>
          </a:p>
          <a:p>
            <a:pPr marL="457200" lvl="0" indent="-355600" rtl="0">
              <a:spcBef>
                <a:spcPts val="0"/>
              </a:spcBef>
              <a:buClr>
                <a:srgbClr val="434343"/>
              </a:buClr>
              <a:buSzPct val="100000"/>
              <a:buChar char="●"/>
            </a:pPr>
            <a:r>
              <a:rPr lang="en-US" sz="2000" dirty="0">
                <a:solidFill>
                  <a:srgbClr val="434343"/>
                </a:solidFill>
              </a:rPr>
              <a:t>Moved our rending code into reusable functions</a:t>
            </a:r>
          </a:p>
          <a:p>
            <a:pPr marL="457200" lvl="0" indent="-355600" rtl="0">
              <a:spcBef>
                <a:spcPts val="0"/>
              </a:spcBef>
              <a:buClr>
                <a:srgbClr val="434343"/>
              </a:buClr>
              <a:buSzPct val="100000"/>
              <a:buChar char="●"/>
            </a:pPr>
            <a:r>
              <a:rPr lang="en-US" sz="2000" dirty="0">
                <a:solidFill>
                  <a:srgbClr val="434343"/>
                </a:solidFill>
              </a:rPr>
              <a:t>Created a timer/interval based animation of data as the years change</a:t>
            </a:r>
          </a:p>
        </p:txBody>
      </p:sp>
    </p:spTree>
    <p:extLst>
      <p:ext uri="{BB962C8B-B14F-4D97-AF65-F5344CB8AC3E}">
        <p14:creationId xmlns:p14="http://schemas.microsoft.com/office/powerpoint/2010/main" val="1726483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r>
              <a:rPr lang="en-US" dirty="0">
                <a:solidFill>
                  <a:schemeClr val="bg1"/>
                </a:solidFill>
              </a:rPr>
              <a:t>Next Section</a:t>
            </a:r>
            <a:endParaRPr lang="en" dirty="0">
              <a:solidFill>
                <a:schemeClr val="bg1"/>
              </a:solidFill>
            </a:endParaRPr>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Smart re-rendering</a:t>
            </a:r>
            <a:endParaRPr lang="en" dirty="0"/>
          </a:p>
        </p:txBody>
      </p:sp>
    </p:spTree>
    <p:extLst>
      <p:ext uri="{BB962C8B-B14F-4D97-AF65-F5344CB8AC3E}">
        <p14:creationId xmlns:p14="http://schemas.microsoft.com/office/powerpoint/2010/main" val="39179773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t>Smart re-rendering</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Section 2</a:t>
            </a:r>
            <a:endParaRPr lang="en" dirty="0"/>
          </a:p>
        </p:txBody>
      </p:sp>
    </p:spTree>
    <p:extLst>
      <p:ext uri="{BB962C8B-B14F-4D97-AF65-F5344CB8AC3E}">
        <p14:creationId xmlns:p14="http://schemas.microsoft.com/office/powerpoint/2010/main" val="6701690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cxnSp>
        <p:nvCxnSpPr>
          <p:cNvPr id="181" name="Shape 181"/>
          <p:cNvCxnSpPr/>
          <p:nvPr/>
        </p:nvCxnSpPr>
        <p:spPr>
          <a:xfrm>
            <a:off x="3352800" y="3383282"/>
            <a:ext cx="0" cy="667800"/>
          </a:xfrm>
          <a:prstGeom prst="straightConnector1">
            <a:avLst/>
          </a:prstGeom>
          <a:noFill/>
          <a:ln w="9525" cap="flat" cmpd="sng">
            <a:solidFill>
              <a:schemeClr val="dk2"/>
            </a:solidFill>
            <a:prstDash val="solid"/>
            <a:round/>
            <a:headEnd type="none" w="lg" len="lg"/>
            <a:tailEnd type="oval" w="lg" len="lg"/>
          </a:ln>
        </p:spPr>
      </p:cxnSp>
      <p:sp>
        <p:nvSpPr>
          <p:cNvPr id="182" name="Shape 182"/>
          <p:cNvSpPr txBox="1">
            <a:spLocks noGrp="1"/>
          </p:cNvSpPr>
          <p:nvPr>
            <p:ph type="title"/>
          </p:nvPr>
        </p:nvSpPr>
        <p:spPr>
          <a:xfrm>
            <a:off x="3399845" y="3856050"/>
            <a:ext cx="2543754" cy="392100"/>
          </a:xfrm>
          <a:prstGeom prst="rect">
            <a:avLst/>
          </a:prstGeom>
        </p:spPr>
        <p:txBody>
          <a:bodyPr lIns="91425" tIns="91425" rIns="91425" bIns="91425" anchor="ctr" anchorCtr="0">
            <a:noAutofit/>
          </a:bodyPr>
          <a:lstStyle/>
          <a:p>
            <a:pPr lvl="0"/>
            <a:r>
              <a:rPr lang="en-US" sz="1800" dirty="0">
                <a:solidFill>
                  <a:schemeClr val="dk1"/>
                </a:solidFill>
              </a:rPr>
              <a:t>Exit: Removing visuals </a:t>
            </a:r>
            <a:endParaRPr lang="en" sz="1800" dirty="0">
              <a:solidFill>
                <a:schemeClr val="dk1"/>
              </a:solidFill>
            </a:endParaRPr>
          </a:p>
        </p:txBody>
      </p:sp>
      <p:sp>
        <p:nvSpPr>
          <p:cNvPr id="183" name="Shape 183"/>
          <p:cNvSpPr txBox="1">
            <a:spLocks noGrp="1"/>
          </p:cNvSpPr>
          <p:nvPr>
            <p:ph type="body" idx="1"/>
          </p:nvPr>
        </p:nvSpPr>
        <p:spPr>
          <a:xfrm>
            <a:off x="3399861" y="4102424"/>
            <a:ext cx="1523986" cy="578700"/>
          </a:xfrm>
          <a:prstGeom prst="rect">
            <a:avLst/>
          </a:prstGeom>
        </p:spPr>
        <p:txBody>
          <a:bodyPr lIns="91425" tIns="91425" rIns="91425" bIns="91425" anchor="t" anchorCtr="0">
            <a:noAutofit/>
          </a:bodyPr>
          <a:lstStyle/>
          <a:p>
            <a:pPr lvl="0" rtl="0">
              <a:spcBef>
                <a:spcPts val="0"/>
              </a:spcBef>
              <a:buNone/>
            </a:pPr>
            <a:r>
              <a:rPr lang="en-US" sz="1400" dirty="0">
                <a:solidFill>
                  <a:schemeClr val="dk2"/>
                </a:solidFill>
              </a:rPr>
              <a:t>TBD</a:t>
            </a:r>
            <a:endParaRPr lang="en" sz="1400" dirty="0">
              <a:solidFill>
                <a:schemeClr val="dk2"/>
              </a:solidFill>
            </a:endParaRPr>
          </a:p>
        </p:txBody>
      </p:sp>
      <p:sp>
        <p:nvSpPr>
          <p:cNvPr id="193" name="Shape 193"/>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rtl="0">
              <a:spcBef>
                <a:spcPts val="0"/>
              </a:spcBef>
              <a:buNone/>
            </a:pPr>
            <a:r>
              <a:rPr lang="en" dirty="0"/>
              <a:t>What We’ll Learn</a:t>
            </a:r>
          </a:p>
        </p:txBody>
      </p:sp>
      <p:cxnSp>
        <p:nvCxnSpPr>
          <p:cNvPr id="41" name="Shape 184">
            <a:extLst>
              <a:ext uri="{FF2B5EF4-FFF2-40B4-BE49-F238E27FC236}">
                <a16:creationId xmlns:a16="http://schemas.microsoft.com/office/drawing/2014/main" id="{47F0B977-537B-416B-91AC-EA5B6656F431}"/>
              </a:ext>
            </a:extLst>
          </p:cNvPr>
          <p:cNvCxnSpPr/>
          <p:nvPr/>
        </p:nvCxnSpPr>
        <p:spPr>
          <a:xfrm rot="10800000">
            <a:off x="714938" y="2114462"/>
            <a:ext cx="0" cy="1155600"/>
          </a:xfrm>
          <a:prstGeom prst="straightConnector1">
            <a:avLst/>
          </a:prstGeom>
          <a:noFill/>
          <a:ln w="9525" cap="flat" cmpd="sng">
            <a:solidFill>
              <a:schemeClr val="dk2"/>
            </a:solidFill>
            <a:prstDash val="solid"/>
            <a:round/>
            <a:headEnd type="none" w="lg" len="lg"/>
            <a:tailEnd type="oval" w="lg" len="lg"/>
          </a:ln>
        </p:spPr>
      </p:cxnSp>
      <p:sp>
        <p:nvSpPr>
          <p:cNvPr id="42" name="Shape 185">
            <a:extLst>
              <a:ext uri="{FF2B5EF4-FFF2-40B4-BE49-F238E27FC236}">
                <a16:creationId xmlns:a16="http://schemas.microsoft.com/office/drawing/2014/main" id="{ECAEEEAD-7809-463C-B5C1-0BE2E0B4800D}"/>
              </a:ext>
            </a:extLst>
          </p:cNvPr>
          <p:cNvSpPr txBox="1">
            <a:spLocks/>
          </p:cNvSpPr>
          <p:nvPr/>
        </p:nvSpPr>
        <p:spPr>
          <a:xfrm>
            <a:off x="762000" y="1951050"/>
            <a:ext cx="2637845"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Enter: Adding new visuals</a:t>
            </a:r>
            <a:endParaRPr lang="en" sz="1800" dirty="0">
              <a:solidFill>
                <a:schemeClr val="dk1"/>
              </a:solidFill>
            </a:endParaRPr>
          </a:p>
        </p:txBody>
      </p:sp>
      <p:sp>
        <p:nvSpPr>
          <p:cNvPr id="43" name="Shape 186">
            <a:extLst>
              <a:ext uri="{FF2B5EF4-FFF2-40B4-BE49-F238E27FC236}">
                <a16:creationId xmlns:a16="http://schemas.microsoft.com/office/drawing/2014/main" id="{28E7DA62-08F8-4F6A-8BC6-EAC1A6658364}"/>
              </a:ext>
            </a:extLst>
          </p:cNvPr>
          <p:cNvSpPr txBox="1">
            <a:spLocks/>
          </p:cNvSpPr>
          <p:nvPr/>
        </p:nvSpPr>
        <p:spPr>
          <a:xfrm>
            <a:off x="762000" y="2255243"/>
            <a:ext cx="1828797"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TBD</a:t>
            </a:r>
          </a:p>
        </p:txBody>
      </p:sp>
      <p:cxnSp>
        <p:nvCxnSpPr>
          <p:cNvPr id="12" name="Shape 184">
            <a:extLst>
              <a:ext uri="{FF2B5EF4-FFF2-40B4-BE49-F238E27FC236}">
                <a16:creationId xmlns:a16="http://schemas.microsoft.com/office/drawing/2014/main" id="{38D6936F-22B4-4234-8A54-814EC23E2E76}"/>
              </a:ext>
            </a:extLst>
          </p:cNvPr>
          <p:cNvCxnSpPr/>
          <p:nvPr/>
        </p:nvCxnSpPr>
        <p:spPr>
          <a:xfrm rot="10800000">
            <a:off x="5820338" y="2114462"/>
            <a:ext cx="0" cy="1155600"/>
          </a:xfrm>
          <a:prstGeom prst="straightConnector1">
            <a:avLst/>
          </a:prstGeom>
          <a:noFill/>
          <a:ln w="9525" cap="flat" cmpd="sng">
            <a:solidFill>
              <a:schemeClr val="dk2"/>
            </a:solidFill>
            <a:prstDash val="solid"/>
            <a:round/>
            <a:headEnd type="none" w="lg" len="lg"/>
            <a:tailEnd type="oval" w="lg" len="lg"/>
          </a:ln>
        </p:spPr>
      </p:cxnSp>
      <p:sp>
        <p:nvSpPr>
          <p:cNvPr id="13" name="Shape 185">
            <a:extLst>
              <a:ext uri="{FF2B5EF4-FFF2-40B4-BE49-F238E27FC236}">
                <a16:creationId xmlns:a16="http://schemas.microsoft.com/office/drawing/2014/main" id="{CFF9ECF8-3E10-4567-9B42-C9728DEB5359}"/>
              </a:ext>
            </a:extLst>
          </p:cNvPr>
          <p:cNvSpPr txBox="1">
            <a:spLocks/>
          </p:cNvSpPr>
          <p:nvPr/>
        </p:nvSpPr>
        <p:spPr>
          <a:xfrm>
            <a:off x="5867400" y="2027250"/>
            <a:ext cx="2743199"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Update: Modifying existing visuals</a:t>
            </a:r>
            <a:endParaRPr lang="en" sz="1800" dirty="0">
              <a:solidFill>
                <a:schemeClr val="dk1"/>
              </a:solidFill>
            </a:endParaRPr>
          </a:p>
        </p:txBody>
      </p:sp>
      <p:sp>
        <p:nvSpPr>
          <p:cNvPr id="14" name="Shape 186">
            <a:extLst>
              <a:ext uri="{FF2B5EF4-FFF2-40B4-BE49-F238E27FC236}">
                <a16:creationId xmlns:a16="http://schemas.microsoft.com/office/drawing/2014/main" id="{B85EBB8B-D16B-4A8A-B66F-172D8F910F66}"/>
              </a:ext>
            </a:extLst>
          </p:cNvPr>
          <p:cNvSpPr txBox="1">
            <a:spLocks/>
          </p:cNvSpPr>
          <p:nvPr/>
        </p:nvSpPr>
        <p:spPr>
          <a:xfrm>
            <a:off x="5867400" y="2374050"/>
            <a:ext cx="1828797"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TBD</a:t>
            </a:r>
          </a:p>
        </p:txBody>
      </p:sp>
      <p:grpSp>
        <p:nvGrpSpPr>
          <p:cNvPr id="2" name="Shape 194"/>
          <p:cNvGrpSpPr/>
          <p:nvPr/>
        </p:nvGrpSpPr>
        <p:grpSpPr>
          <a:xfrm>
            <a:off x="383437" y="2992212"/>
            <a:ext cx="8377136" cy="667800"/>
            <a:chOff x="383437" y="2845250"/>
            <a:chExt cx="8377136" cy="667800"/>
          </a:xfrm>
        </p:grpSpPr>
        <p:sp>
          <p:nvSpPr>
            <p:cNvPr id="195" name="Shape 195"/>
            <p:cNvSpPr/>
            <p:nvPr/>
          </p:nvSpPr>
          <p:spPr>
            <a:xfrm rot="5400000">
              <a:off x="8137924" y="2890400"/>
              <a:ext cx="667800" cy="577500"/>
            </a:xfrm>
            <a:prstGeom prst="triangle">
              <a:avLst>
                <a:gd name="adj" fmla="val 50000"/>
              </a:avLst>
            </a:prstGeom>
            <a:solidFill>
              <a:srgbClr val="4285F4"/>
            </a:solidFill>
            <a:ln>
              <a:noFill/>
            </a:ln>
          </p:spPr>
          <p:txBody>
            <a:bodyPr lIns="91425" tIns="91425" rIns="91425" bIns="91425" anchor="ctr" anchorCtr="0">
              <a:noAutofit/>
            </a:bodyPr>
            <a:lstStyle/>
            <a:p>
              <a:pPr lvl="0">
                <a:spcBef>
                  <a:spcPts val="0"/>
                </a:spcBef>
                <a:buNone/>
              </a:pPr>
              <a:endParaRPr/>
            </a:p>
          </p:txBody>
        </p:sp>
        <p:sp>
          <p:nvSpPr>
            <p:cNvPr id="196" name="Shape 196"/>
            <p:cNvSpPr/>
            <p:nvPr/>
          </p:nvSpPr>
          <p:spPr>
            <a:xfrm>
              <a:off x="383437" y="3057650"/>
              <a:ext cx="7904700" cy="243000"/>
            </a:xfrm>
            <a:prstGeom prst="rect">
              <a:avLst/>
            </a:prstGeom>
            <a:solidFill>
              <a:srgbClr val="4285F4"/>
            </a:solidFill>
            <a:ln>
              <a:noFill/>
            </a:ln>
          </p:spPr>
          <p:txBody>
            <a:bodyPr lIns="91425" tIns="91425" rIns="91425" bIns="91425" anchor="ctr" anchorCtr="0">
              <a:noAutofit/>
            </a:bodyPr>
            <a:lstStyle/>
            <a:p>
              <a:pPr lvl="0">
                <a:spcBef>
                  <a:spcPts val="0"/>
                </a:spcBef>
                <a:buNone/>
              </a:pPr>
              <a:endParaRPr/>
            </a:p>
          </p:txBody>
        </p:sp>
      </p:grpSp>
    </p:spTree>
    <p:extLst>
      <p:ext uri="{BB962C8B-B14F-4D97-AF65-F5344CB8AC3E}">
        <p14:creationId xmlns:p14="http://schemas.microsoft.com/office/powerpoint/2010/main" val="3485271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Goals of this volume…</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a:buClr>
                <a:srgbClr val="434343"/>
              </a:buClr>
              <a:buChar char="●"/>
            </a:pPr>
            <a:r>
              <a:rPr lang="en-US" sz="2000" dirty="0">
                <a:solidFill>
                  <a:srgbClr val="434343"/>
                </a:solidFill>
              </a:rPr>
              <a:t>Create reusable rendering function that supports progressive rendering</a:t>
            </a:r>
          </a:p>
          <a:p>
            <a:pPr marL="457200" lvl="0" indent="-355600">
              <a:buClr>
                <a:srgbClr val="434343"/>
              </a:buClr>
              <a:buChar char="●"/>
            </a:pPr>
            <a:r>
              <a:rPr lang="en-US" sz="2000" dirty="0">
                <a:solidFill>
                  <a:srgbClr val="434343"/>
                </a:solidFill>
              </a:rPr>
              <a:t>Create basic animations using timers and intervals</a:t>
            </a:r>
          </a:p>
          <a:p>
            <a:pPr marL="457200" indent="-355600">
              <a:buClr>
                <a:srgbClr val="434343"/>
              </a:buClr>
              <a:buFont typeface="Calibri"/>
              <a:buChar char="●"/>
            </a:pPr>
            <a:r>
              <a:rPr lang="en-US" sz="2000" dirty="0">
                <a:solidFill>
                  <a:srgbClr val="434343"/>
                </a:solidFill>
              </a:rPr>
              <a:t>Smart re-rendering using enter, exit and update</a:t>
            </a:r>
          </a:p>
          <a:p>
            <a:pPr marL="457200" indent="-355600">
              <a:buClr>
                <a:srgbClr val="434343"/>
              </a:buClr>
              <a:buFont typeface="Calibri"/>
              <a:buChar char="●"/>
            </a:pPr>
            <a:r>
              <a:rPr lang="en-US" sz="2000" dirty="0">
                <a:solidFill>
                  <a:srgbClr val="434343"/>
                </a:solidFill>
              </a:rPr>
              <a:t>Animating enter, exit and update</a:t>
            </a:r>
          </a:p>
          <a:p>
            <a:pPr marL="457200" lvl="0" indent="-355600">
              <a:buClr>
                <a:srgbClr val="434343"/>
              </a:buClr>
              <a:buChar char="●"/>
            </a:pPr>
            <a:r>
              <a:rPr lang="en-US" sz="2000" dirty="0">
                <a:solidFill>
                  <a:srgbClr val="434343"/>
                </a:solidFill>
              </a:rPr>
              <a:t>Interacting with the visualization using input controls (a slider)</a:t>
            </a:r>
          </a:p>
          <a:p>
            <a:pPr marL="457200" lvl="0" indent="-355600">
              <a:buClr>
                <a:srgbClr val="434343"/>
              </a:buClr>
              <a:buChar char="●"/>
            </a:pPr>
            <a:r>
              <a:rPr lang="en-US" sz="2000" dirty="0">
                <a:solidFill>
                  <a:srgbClr val="434343"/>
                </a:solidFill>
              </a:rPr>
              <a:t>Displaying underlying data on interaction using the mouse</a:t>
            </a: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28848461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Enter: adding new visuals</a:t>
            </a:r>
            <a:endParaRPr lang="en" dirty="0"/>
          </a:p>
        </p:txBody>
      </p:sp>
    </p:spTree>
    <p:extLst>
      <p:ext uri="{BB962C8B-B14F-4D97-AF65-F5344CB8AC3E}">
        <p14:creationId xmlns:p14="http://schemas.microsoft.com/office/powerpoint/2010/main" val="41875519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Enter: adding new visuals</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2.1</a:t>
            </a:r>
            <a:endParaRPr lang="en" dirty="0"/>
          </a:p>
        </p:txBody>
      </p:sp>
    </p:spTree>
    <p:extLst>
      <p:ext uri="{BB962C8B-B14F-4D97-AF65-F5344CB8AC3E}">
        <p14:creationId xmlns:p14="http://schemas.microsoft.com/office/powerpoint/2010/main" val="35204685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How the enter process in D3.js works</a:t>
            </a:r>
          </a:p>
          <a:p>
            <a:pPr marL="457200" lvl="0" indent="-355600" rtl="0">
              <a:spcBef>
                <a:spcPts val="0"/>
              </a:spcBef>
              <a:buClr>
                <a:srgbClr val="434343"/>
              </a:buClr>
              <a:buSzPct val="100000"/>
              <a:buChar char="●"/>
            </a:pPr>
            <a:r>
              <a:rPr lang="en-US" sz="2000" dirty="0">
                <a:solidFill>
                  <a:srgbClr val="434343"/>
                </a:solidFill>
              </a:rPr>
              <a:t>Examining re-rendering with additional data and how new items are identified</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29808994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Exit: removing visuals</a:t>
            </a:r>
            <a:endParaRPr lang="en" dirty="0"/>
          </a:p>
        </p:txBody>
      </p:sp>
    </p:spTree>
    <p:extLst>
      <p:ext uri="{BB962C8B-B14F-4D97-AF65-F5344CB8AC3E}">
        <p14:creationId xmlns:p14="http://schemas.microsoft.com/office/powerpoint/2010/main" val="3342672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Exit: removing visuals</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2.2</a:t>
            </a:r>
            <a:endParaRPr lang="en" dirty="0"/>
          </a:p>
        </p:txBody>
      </p:sp>
    </p:spTree>
    <p:extLst>
      <p:ext uri="{BB962C8B-B14F-4D97-AF65-F5344CB8AC3E}">
        <p14:creationId xmlns:p14="http://schemas.microsoft.com/office/powerpoint/2010/main" val="31953197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How to identify exiting data items</a:t>
            </a:r>
          </a:p>
          <a:p>
            <a:pPr marL="457200" lvl="0" indent="-355600" rtl="0">
              <a:spcBef>
                <a:spcPts val="0"/>
              </a:spcBef>
              <a:buClr>
                <a:srgbClr val="434343"/>
              </a:buClr>
              <a:buSzPct val="100000"/>
              <a:buChar char="●"/>
            </a:pPr>
            <a:r>
              <a:rPr lang="en-US" sz="2000" dirty="0">
                <a:solidFill>
                  <a:srgbClr val="434343"/>
                </a:solidFill>
              </a:rPr>
              <a:t>Removing the visuals for the exiting data item</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18467853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Update: modifying existing visuals</a:t>
            </a:r>
            <a:endParaRPr lang="en" dirty="0"/>
          </a:p>
        </p:txBody>
      </p:sp>
    </p:spTree>
    <p:extLst>
      <p:ext uri="{BB962C8B-B14F-4D97-AF65-F5344CB8AC3E}">
        <p14:creationId xmlns:p14="http://schemas.microsoft.com/office/powerpoint/2010/main" val="3228305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4" y="1819275"/>
            <a:ext cx="8753475" cy="933600"/>
          </a:xfrm>
          <a:prstGeom prst="rect">
            <a:avLst/>
          </a:prstGeom>
        </p:spPr>
        <p:txBody>
          <a:bodyPr lIns="91425" tIns="91425" rIns="91425" bIns="91425" anchor="b" anchorCtr="0">
            <a:noAutofit/>
          </a:bodyPr>
          <a:lstStyle/>
          <a:p>
            <a:pPr lvl="0"/>
            <a:r>
              <a:rPr lang="en-US" dirty="0">
                <a:solidFill>
                  <a:schemeClr val="bg1"/>
                </a:solidFill>
              </a:rPr>
              <a:t>Update: modifying existing visuals</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2.3</a:t>
            </a:r>
            <a:endParaRPr lang="en" dirty="0"/>
          </a:p>
        </p:txBody>
      </p:sp>
    </p:spTree>
    <p:extLst>
      <p:ext uri="{BB962C8B-B14F-4D97-AF65-F5344CB8AC3E}">
        <p14:creationId xmlns:p14="http://schemas.microsoft.com/office/powerpoint/2010/main" val="10121340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How to identify existing items</a:t>
            </a:r>
          </a:p>
          <a:p>
            <a:pPr marL="457200" lvl="0" indent="-355600" rtl="0">
              <a:spcBef>
                <a:spcPts val="0"/>
              </a:spcBef>
              <a:buClr>
                <a:srgbClr val="434343"/>
              </a:buClr>
              <a:buSzPct val="100000"/>
              <a:buChar char="●"/>
            </a:pPr>
            <a:r>
              <a:rPr lang="en-US" sz="2000" dirty="0">
                <a:solidFill>
                  <a:srgbClr val="434343"/>
                </a:solidFill>
              </a:rPr>
              <a:t>Updating properties of an existing visuals</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41675492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Summary</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4022449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cxnSp>
        <p:nvCxnSpPr>
          <p:cNvPr id="181" name="Shape 181"/>
          <p:cNvCxnSpPr/>
          <p:nvPr/>
        </p:nvCxnSpPr>
        <p:spPr>
          <a:xfrm>
            <a:off x="1447800" y="3383282"/>
            <a:ext cx="0" cy="667800"/>
          </a:xfrm>
          <a:prstGeom prst="straightConnector1">
            <a:avLst/>
          </a:prstGeom>
          <a:noFill/>
          <a:ln w="9525" cap="flat" cmpd="sng">
            <a:solidFill>
              <a:schemeClr val="dk2"/>
            </a:solidFill>
            <a:prstDash val="solid"/>
            <a:round/>
            <a:headEnd type="none" w="lg" len="lg"/>
            <a:tailEnd type="oval" w="lg" len="lg"/>
          </a:ln>
        </p:spPr>
      </p:cxnSp>
      <p:sp>
        <p:nvSpPr>
          <p:cNvPr id="182" name="Shape 182"/>
          <p:cNvSpPr txBox="1">
            <a:spLocks noGrp="1"/>
          </p:cNvSpPr>
          <p:nvPr>
            <p:ph type="title"/>
          </p:nvPr>
        </p:nvSpPr>
        <p:spPr>
          <a:xfrm>
            <a:off x="1538552" y="3867150"/>
            <a:ext cx="2514595" cy="392100"/>
          </a:xfrm>
          <a:prstGeom prst="rect">
            <a:avLst/>
          </a:prstGeom>
        </p:spPr>
        <p:txBody>
          <a:bodyPr lIns="91425" tIns="91425" rIns="91425" bIns="91425" anchor="ctr" anchorCtr="0">
            <a:noAutofit/>
          </a:bodyPr>
          <a:lstStyle/>
          <a:p>
            <a:pPr lvl="0"/>
            <a:r>
              <a:rPr lang="en-US" sz="1800" dirty="0">
                <a:solidFill>
                  <a:schemeClr val="dk1"/>
                </a:solidFill>
              </a:rPr>
              <a:t>Smart re-rendering</a:t>
            </a:r>
            <a:endParaRPr lang="en" sz="1800" dirty="0">
              <a:solidFill>
                <a:schemeClr val="dk1"/>
              </a:solidFill>
            </a:endParaRPr>
          </a:p>
        </p:txBody>
      </p:sp>
      <p:sp>
        <p:nvSpPr>
          <p:cNvPr id="183" name="Shape 183"/>
          <p:cNvSpPr txBox="1">
            <a:spLocks noGrp="1"/>
          </p:cNvSpPr>
          <p:nvPr>
            <p:ph type="body" idx="1"/>
          </p:nvPr>
        </p:nvSpPr>
        <p:spPr>
          <a:xfrm>
            <a:off x="1538552" y="4095750"/>
            <a:ext cx="2405109" cy="578700"/>
          </a:xfrm>
          <a:prstGeom prst="rect">
            <a:avLst/>
          </a:prstGeom>
        </p:spPr>
        <p:txBody>
          <a:bodyPr lIns="91425" tIns="91425" rIns="91425" bIns="91425" anchor="t" anchorCtr="0">
            <a:noAutofit/>
          </a:bodyPr>
          <a:lstStyle/>
          <a:p>
            <a:pPr lvl="0" rtl="0">
              <a:spcBef>
                <a:spcPts val="0"/>
              </a:spcBef>
              <a:buNone/>
            </a:pPr>
            <a:r>
              <a:rPr lang="en-US" sz="1400" dirty="0">
                <a:solidFill>
                  <a:schemeClr val="dk2"/>
                </a:solidFill>
              </a:rPr>
              <a:t>How to use the enter, update and exit pattern in D3.js</a:t>
            </a:r>
            <a:endParaRPr lang="en" sz="1400" dirty="0">
              <a:solidFill>
                <a:schemeClr val="dk2"/>
              </a:solidFill>
            </a:endParaRPr>
          </a:p>
        </p:txBody>
      </p:sp>
      <p:sp>
        <p:nvSpPr>
          <p:cNvPr id="193" name="Shape 193"/>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rtl="0">
              <a:spcBef>
                <a:spcPts val="0"/>
              </a:spcBef>
              <a:buNone/>
            </a:pPr>
            <a:r>
              <a:rPr lang="en" dirty="0"/>
              <a:t>What We’ll Learn</a:t>
            </a:r>
          </a:p>
        </p:txBody>
      </p:sp>
      <p:cxnSp>
        <p:nvCxnSpPr>
          <p:cNvPr id="41" name="Shape 184">
            <a:extLst>
              <a:ext uri="{FF2B5EF4-FFF2-40B4-BE49-F238E27FC236}">
                <a16:creationId xmlns:a16="http://schemas.microsoft.com/office/drawing/2014/main" id="{47F0B977-537B-416B-91AC-EA5B6656F431}"/>
              </a:ext>
            </a:extLst>
          </p:cNvPr>
          <p:cNvCxnSpPr/>
          <p:nvPr/>
        </p:nvCxnSpPr>
        <p:spPr>
          <a:xfrm rot="10800000">
            <a:off x="714938" y="2114462"/>
            <a:ext cx="0" cy="1155600"/>
          </a:xfrm>
          <a:prstGeom prst="straightConnector1">
            <a:avLst/>
          </a:prstGeom>
          <a:noFill/>
          <a:ln w="9525" cap="flat" cmpd="sng">
            <a:solidFill>
              <a:schemeClr val="dk2"/>
            </a:solidFill>
            <a:prstDash val="solid"/>
            <a:round/>
            <a:headEnd type="none" w="lg" len="lg"/>
            <a:tailEnd type="oval" w="lg" len="lg"/>
          </a:ln>
        </p:spPr>
      </p:cxnSp>
      <p:sp>
        <p:nvSpPr>
          <p:cNvPr id="42" name="Shape 185">
            <a:extLst>
              <a:ext uri="{FF2B5EF4-FFF2-40B4-BE49-F238E27FC236}">
                <a16:creationId xmlns:a16="http://schemas.microsoft.com/office/drawing/2014/main" id="{ECAEEEAD-7809-463C-B5C1-0BE2E0B4800D}"/>
              </a:ext>
            </a:extLst>
          </p:cNvPr>
          <p:cNvSpPr txBox="1">
            <a:spLocks/>
          </p:cNvSpPr>
          <p:nvPr/>
        </p:nvSpPr>
        <p:spPr>
          <a:xfrm>
            <a:off x="762000" y="2038350"/>
            <a:ext cx="2430266"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Multi-year data and basic animation</a:t>
            </a:r>
            <a:endParaRPr lang="en" sz="1800" dirty="0">
              <a:solidFill>
                <a:schemeClr val="dk1"/>
              </a:solidFill>
            </a:endParaRPr>
          </a:p>
        </p:txBody>
      </p:sp>
      <p:sp>
        <p:nvSpPr>
          <p:cNvPr id="43" name="Shape 186">
            <a:extLst>
              <a:ext uri="{FF2B5EF4-FFF2-40B4-BE49-F238E27FC236}">
                <a16:creationId xmlns:a16="http://schemas.microsoft.com/office/drawing/2014/main" id="{28E7DA62-08F8-4F6A-8BC6-EAC1A6658364}"/>
              </a:ext>
            </a:extLst>
          </p:cNvPr>
          <p:cNvSpPr txBox="1">
            <a:spLocks/>
          </p:cNvSpPr>
          <p:nvPr/>
        </p:nvSpPr>
        <p:spPr>
          <a:xfrm>
            <a:off x="762000" y="2450250"/>
            <a:ext cx="2362192"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Organizing and selecting, and render data for a given year</a:t>
            </a:r>
          </a:p>
        </p:txBody>
      </p:sp>
      <p:cxnSp>
        <p:nvCxnSpPr>
          <p:cNvPr id="12" name="Shape 184">
            <a:extLst>
              <a:ext uri="{FF2B5EF4-FFF2-40B4-BE49-F238E27FC236}">
                <a16:creationId xmlns:a16="http://schemas.microsoft.com/office/drawing/2014/main" id="{8B8C3555-E9E4-4441-9E01-9555097D3C93}"/>
              </a:ext>
            </a:extLst>
          </p:cNvPr>
          <p:cNvCxnSpPr>
            <a:cxnSpLocks/>
          </p:cNvCxnSpPr>
          <p:nvPr/>
        </p:nvCxnSpPr>
        <p:spPr>
          <a:xfrm rot="10800000">
            <a:off x="3429005" y="2114550"/>
            <a:ext cx="0" cy="1155600"/>
          </a:xfrm>
          <a:prstGeom prst="straightConnector1">
            <a:avLst/>
          </a:prstGeom>
          <a:noFill/>
          <a:ln w="9525" cap="flat" cmpd="sng">
            <a:solidFill>
              <a:schemeClr val="dk2"/>
            </a:solidFill>
            <a:prstDash val="solid"/>
            <a:round/>
            <a:headEnd type="none" w="lg" len="lg"/>
            <a:tailEnd type="oval" w="lg" len="lg"/>
          </a:ln>
        </p:spPr>
      </p:cxnSp>
      <p:sp>
        <p:nvSpPr>
          <p:cNvPr id="13" name="Shape 185">
            <a:extLst>
              <a:ext uri="{FF2B5EF4-FFF2-40B4-BE49-F238E27FC236}">
                <a16:creationId xmlns:a16="http://schemas.microsoft.com/office/drawing/2014/main" id="{C0DEBD10-C17F-4BED-9871-9B9DF9D9B409}"/>
              </a:ext>
            </a:extLst>
          </p:cNvPr>
          <p:cNvSpPr txBox="1">
            <a:spLocks/>
          </p:cNvSpPr>
          <p:nvPr/>
        </p:nvSpPr>
        <p:spPr>
          <a:xfrm>
            <a:off x="4769542" y="3879324"/>
            <a:ext cx="2972825"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Simple interactive animation</a:t>
            </a:r>
            <a:endParaRPr lang="en" sz="1800" dirty="0">
              <a:solidFill>
                <a:schemeClr val="dk1"/>
              </a:solidFill>
            </a:endParaRPr>
          </a:p>
        </p:txBody>
      </p:sp>
      <p:sp>
        <p:nvSpPr>
          <p:cNvPr id="14" name="Shape 186">
            <a:extLst>
              <a:ext uri="{FF2B5EF4-FFF2-40B4-BE49-F238E27FC236}">
                <a16:creationId xmlns:a16="http://schemas.microsoft.com/office/drawing/2014/main" id="{6D3208CB-6381-449C-A7BF-E345952EF4F2}"/>
              </a:ext>
            </a:extLst>
          </p:cNvPr>
          <p:cNvSpPr txBox="1">
            <a:spLocks/>
          </p:cNvSpPr>
          <p:nvPr/>
        </p:nvSpPr>
        <p:spPr>
          <a:xfrm>
            <a:off x="4769554" y="4095750"/>
            <a:ext cx="3553275"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Adding a slider to select year, and animating when the user changes slider position</a:t>
            </a:r>
          </a:p>
        </p:txBody>
      </p:sp>
      <p:cxnSp>
        <p:nvCxnSpPr>
          <p:cNvPr id="15" name="Shape 181">
            <a:extLst>
              <a:ext uri="{FF2B5EF4-FFF2-40B4-BE49-F238E27FC236}">
                <a16:creationId xmlns:a16="http://schemas.microsoft.com/office/drawing/2014/main" id="{7C044FFF-6487-4099-9339-E589A4C527F5}"/>
              </a:ext>
            </a:extLst>
          </p:cNvPr>
          <p:cNvCxnSpPr/>
          <p:nvPr/>
        </p:nvCxnSpPr>
        <p:spPr>
          <a:xfrm>
            <a:off x="4724400" y="3401685"/>
            <a:ext cx="0" cy="667800"/>
          </a:xfrm>
          <a:prstGeom prst="straightConnector1">
            <a:avLst/>
          </a:prstGeom>
          <a:noFill/>
          <a:ln w="9525" cap="flat" cmpd="sng">
            <a:solidFill>
              <a:schemeClr val="dk2"/>
            </a:solidFill>
            <a:prstDash val="solid"/>
            <a:round/>
            <a:headEnd type="none" w="lg" len="lg"/>
            <a:tailEnd type="oval" w="lg" len="lg"/>
          </a:ln>
        </p:spPr>
      </p:cxnSp>
      <p:sp>
        <p:nvSpPr>
          <p:cNvPr id="16" name="Shape 182">
            <a:extLst>
              <a:ext uri="{FF2B5EF4-FFF2-40B4-BE49-F238E27FC236}">
                <a16:creationId xmlns:a16="http://schemas.microsoft.com/office/drawing/2014/main" id="{1DD749EC-E8BE-4541-A751-3DA55146E55D}"/>
              </a:ext>
            </a:extLst>
          </p:cNvPr>
          <p:cNvSpPr txBox="1">
            <a:spLocks/>
          </p:cNvSpPr>
          <p:nvPr/>
        </p:nvSpPr>
        <p:spPr>
          <a:xfrm>
            <a:off x="3493840" y="2038350"/>
            <a:ext cx="2709439"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Animating changes in presentation</a:t>
            </a:r>
            <a:endParaRPr lang="en" sz="1800" dirty="0">
              <a:solidFill>
                <a:schemeClr val="dk1"/>
              </a:solidFill>
            </a:endParaRPr>
          </a:p>
        </p:txBody>
      </p:sp>
      <p:sp>
        <p:nvSpPr>
          <p:cNvPr id="17" name="Shape 183">
            <a:extLst>
              <a:ext uri="{FF2B5EF4-FFF2-40B4-BE49-F238E27FC236}">
                <a16:creationId xmlns:a16="http://schemas.microsoft.com/office/drawing/2014/main" id="{A3177A16-455D-496B-A2C9-2E7158900047}"/>
              </a:ext>
            </a:extLst>
          </p:cNvPr>
          <p:cNvSpPr txBox="1">
            <a:spLocks/>
          </p:cNvSpPr>
          <p:nvPr/>
        </p:nvSpPr>
        <p:spPr>
          <a:xfrm>
            <a:off x="3493835" y="2450250"/>
            <a:ext cx="2649233"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Animating visuals based on enter, update and exit status</a:t>
            </a:r>
            <a:endParaRPr lang="en" sz="1400" dirty="0">
              <a:solidFill>
                <a:schemeClr val="dk2"/>
              </a:solidFill>
            </a:endParaRPr>
          </a:p>
        </p:txBody>
      </p:sp>
      <p:cxnSp>
        <p:nvCxnSpPr>
          <p:cNvPr id="18" name="Shape 184">
            <a:extLst>
              <a:ext uri="{FF2B5EF4-FFF2-40B4-BE49-F238E27FC236}">
                <a16:creationId xmlns:a16="http://schemas.microsoft.com/office/drawing/2014/main" id="{89BAE4B8-18C0-432F-9F9C-FBA14F81D804}"/>
              </a:ext>
            </a:extLst>
          </p:cNvPr>
          <p:cNvCxnSpPr/>
          <p:nvPr/>
        </p:nvCxnSpPr>
        <p:spPr>
          <a:xfrm rot="10800000">
            <a:off x="6248400" y="2101950"/>
            <a:ext cx="0" cy="1155600"/>
          </a:xfrm>
          <a:prstGeom prst="straightConnector1">
            <a:avLst/>
          </a:prstGeom>
          <a:noFill/>
          <a:ln w="9525" cap="flat" cmpd="sng">
            <a:solidFill>
              <a:schemeClr val="dk2"/>
            </a:solidFill>
            <a:prstDash val="solid"/>
            <a:round/>
            <a:headEnd type="none" w="lg" len="lg"/>
            <a:tailEnd type="oval" w="lg" len="lg"/>
          </a:ln>
        </p:spPr>
      </p:cxnSp>
      <p:sp>
        <p:nvSpPr>
          <p:cNvPr id="19" name="Shape 185">
            <a:extLst>
              <a:ext uri="{FF2B5EF4-FFF2-40B4-BE49-F238E27FC236}">
                <a16:creationId xmlns:a16="http://schemas.microsoft.com/office/drawing/2014/main" id="{6A9AF79A-ED4E-45DC-A408-67EC78E7928D}"/>
              </a:ext>
            </a:extLst>
          </p:cNvPr>
          <p:cNvSpPr txBox="1">
            <a:spLocks/>
          </p:cNvSpPr>
          <p:nvPr/>
        </p:nvSpPr>
        <p:spPr>
          <a:xfrm>
            <a:off x="6332739" y="2048705"/>
            <a:ext cx="2078932"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Interactions using the mouse</a:t>
            </a:r>
            <a:endParaRPr lang="en" sz="1800" dirty="0">
              <a:solidFill>
                <a:schemeClr val="dk1"/>
              </a:solidFill>
            </a:endParaRPr>
          </a:p>
        </p:txBody>
      </p:sp>
      <p:sp>
        <p:nvSpPr>
          <p:cNvPr id="20" name="Shape 186">
            <a:extLst>
              <a:ext uri="{FF2B5EF4-FFF2-40B4-BE49-F238E27FC236}">
                <a16:creationId xmlns:a16="http://schemas.microsoft.com/office/drawing/2014/main" id="{C1D83458-FBB3-41E4-BD58-D671EDC36F40}"/>
              </a:ext>
            </a:extLst>
          </p:cNvPr>
          <p:cNvSpPr txBox="1">
            <a:spLocks/>
          </p:cNvSpPr>
          <p:nvPr/>
        </p:nvSpPr>
        <p:spPr>
          <a:xfrm>
            <a:off x="6324602" y="2450250"/>
            <a:ext cx="2438398"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Tracking the mouse and displaying details for the visual </a:t>
            </a:r>
          </a:p>
        </p:txBody>
      </p:sp>
      <p:grpSp>
        <p:nvGrpSpPr>
          <p:cNvPr id="2" name="Shape 194"/>
          <p:cNvGrpSpPr/>
          <p:nvPr/>
        </p:nvGrpSpPr>
        <p:grpSpPr>
          <a:xfrm>
            <a:off x="383437" y="2992212"/>
            <a:ext cx="8377136" cy="667800"/>
            <a:chOff x="383437" y="2845250"/>
            <a:chExt cx="8377136" cy="667800"/>
          </a:xfrm>
        </p:grpSpPr>
        <p:sp>
          <p:nvSpPr>
            <p:cNvPr id="195" name="Shape 195"/>
            <p:cNvSpPr/>
            <p:nvPr/>
          </p:nvSpPr>
          <p:spPr>
            <a:xfrm rot="5400000">
              <a:off x="8137924" y="2890400"/>
              <a:ext cx="667800" cy="577500"/>
            </a:xfrm>
            <a:prstGeom prst="triangle">
              <a:avLst>
                <a:gd name="adj" fmla="val 50000"/>
              </a:avLst>
            </a:prstGeom>
            <a:solidFill>
              <a:srgbClr val="4285F4"/>
            </a:solidFill>
            <a:ln>
              <a:noFill/>
            </a:ln>
          </p:spPr>
          <p:txBody>
            <a:bodyPr lIns="91425" tIns="91425" rIns="91425" bIns="91425" anchor="ctr" anchorCtr="0">
              <a:noAutofit/>
            </a:bodyPr>
            <a:lstStyle/>
            <a:p>
              <a:pPr lvl="0">
                <a:spcBef>
                  <a:spcPts val="0"/>
                </a:spcBef>
                <a:buNone/>
              </a:pPr>
              <a:endParaRPr/>
            </a:p>
          </p:txBody>
        </p:sp>
        <p:sp>
          <p:nvSpPr>
            <p:cNvPr id="196" name="Shape 196"/>
            <p:cNvSpPr/>
            <p:nvPr/>
          </p:nvSpPr>
          <p:spPr>
            <a:xfrm>
              <a:off x="383437" y="3057650"/>
              <a:ext cx="7904700" cy="243000"/>
            </a:xfrm>
            <a:prstGeom prst="rect">
              <a:avLst/>
            </a:prstGeom>
            <a:solidFill>
              <a:srgbClr val="4285F4"/>
            </a:solidFill>
            <a:ln>
              <a:noFill/>
            </a:ln>
          </p:spPr>
          <p:txBody>
            <a:bodyPr lIns="91425" tIns="91425" rIns="91425" bIns="91425" anchor="ctr" anchorCtr="0">
              <a:noAutofit/>
            </a:bodyPr>
            <a:lstStyle/>
            <a:p>
              <a:pPr lvl="0">
                <a:spcBef>
                  <a:spcPts val="0"/>
                </a:spcBef>
                <a:buNone/>
              </a:pPr>
              <a:endParaRPr/>
            </a:p>
          </p:txBody>
        </p:sp>
      </p:grpSp>
    </p:spTree>
    <p:extLst>
      <p:ext uri="{BB962C8B-B14F-4D97-AF65-F5344CB8AC3E}">
        <p14:creationId xmlns:p14="http://schemas.microsoft.com/office/powerpoint/2010/main" val="36081279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r>
              <a:rPr lang="en-US" dirty="0">
                <a:solidFill>
                  <a:schemeClr val="bg1"/>
                </a:solidFill>
              </a:rPr>
              <a:t>Next Section</a:t>
            </a:r>
            <a:endParaRPr lang="en" dirty="0">
              <a:solidFill>
                <a:schemeClr val="bg1"/>
              </a:solidFill>
            </a:endParaRPr>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Simple interactive animation</a:t>
            </a:r>
            <a:endParaRPr lang="en" dirty="0"/>
          </a:p>
        </p:txBody>
      </p:sp>
    </p:spTree>
    <p:extLst>
      <p:ext uri="{BB962C8B-B14F-4D97-AF65-F5344CB8AC3E}">
        <p14:creationId xmlns:p14="http://schemas.microsoft.com/office/powerpoint/2010/main" val="6251179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t>Simple interactive animation</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Section 3</a:t>
            </a:r>
            <a:endParaRPr lang="en" dirty="0"/>
          </a:p>
        </p:txBody>
      </p:sp>
    </p:spTree>
    <p:extLst>
      <p:ext uri="{BB962C8B-B14F-4D97-AF65-F5344CB8AC3E}">
        <p14:creationId xmlns:p14="http://schemas.microsoft.com/office/powerpoint/2010/main" val="29725235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cxnSp>
        <p:nvCxnSpPr>
          <p:cNvPr id="181" name="Shape 181"/>
          <p:cNvCxnSpPr/>
          <p:nvPr/>
        </p:nvCxnSpPr>
        <p:spPr>
          <a:xfrm>
            <a:off x="5105401" y="3383282"/>
            <a:ext cx="0" cy="667800"/>
          </a:xfrm>
          <a:prstGeom prst="straightConnector1">
            <a:avLst/>
          </a:prstGeom>
          <a:noFill/>
          <a:ln w="9525" cap="flat" cmpd="sng">
            <a:solidFill>
              <a:schemeClr val="dk2"/>
            </a:solidFill>
            <a:prstDash val="solid"/>
            <a:round/>
            <a:headEnd type="none" w="lg" len="lg"/>
            <a:tailEnd type="oval" w="lg" len="lg"/>
          </a:ln>
        </p:spPr>
      </p:cxnSp>
      <p:sp>
        <p:nvSpPr>
          <p:cNvPr id="182" name="Shape 182"/>
          <p:cNvSpPr txBox="1">
            <a:spLocks noGrp="1"/>
          </p:cNvSpPr>
          <p:nvPr>
            <p:ph type="title"/>
          </p:nvPr>
        </p:nvSpPr>
        <p:spPr>
          <a:xfrm>
            <a:off x="5152445" y="4008450"/>
            <a:ext cx="3030613" cy="392100"/>
          </a:xfrm>
          <a:prstGeom prst="rect">
            <a:avLst/>
          </a:prstGeom>
        </p:spPr>
        <p:txBody>
          <a:bodyPr lIns="91425" tIns="91425" rIns="91425" bIns="91425" anchor="ctr" anchorCtr="0">
            <a:noAutofit/>
          </a:bodyPr>
          <a:lstStyle/>
          <a:p>
            <a:pPr lvl="0"/>
            <a:r>
              <a:rPr lang="en-US" sz="1800" dirty="0">
                <a:solidFill>
                  <a:schemeClr val="dk1"/>
                </a:solidFill>
              </a:rPr>
              <a:t>Re-rendering based on events </a:t>
            </a:r>
            <a:endParaRPr lang="en" sz="1800" dirty="0">
              <a:solidFill>
                <a:schemeClr val="dk1"/>
              </a:solidFill>
            </a:endParaRPr>
          </a:p>
        </p:txBody>
      </p:sp>
      <p:sp>
        <p:nvSpPr>
          <p:cNvPr id="183" name="Shape 183"/>
          <p:cNvSpPr txBox="1">
            <a:spLocks noGrp="1"/>
          </p:cNvSpPr>
          <p:nvPr>
            <p:ph type="body" idx="1"/>
          </p:nvPr>
        </p:nvSpPr>
        <p:spPr>
          <a:xfrm>
            <a:off x="5152462" y="4248150"/>
            <a:ext cx="2848538" cy="578700"/>
          </a:xfrm>
          <a:prstGeom prst="rect">
            <a:avLst/>
          </a:prstGeom>
        </p:spPr>
        <p:txBody>
          <a:bodyPr lIns="91425" tIns="91425" rIns="91425" bIns="91425" anchor="t" anchorCtr="0">
            <a:noAutofit/>
          </a:bodyPr>
          <a:lstStyle/>
          <a:p>
            <a:pPr lvl="0" rtl="0">
              <a:spcBef>
                <a:spcPts val="0"/>
              </a:spcBef>
              <a:buNone/>
            </a:pPr>
            <a:r>
              <a:rPr lang="en-US" sz="1400" dirty="0">
                <a:solidFill>
                  <a:schemeClr val="dk2"/>
                </a:solidFill>
              </a:rPr>
              <a:t>Displaying the selected year and re-rendering the visual</a:t>
            </a:r>
            <a:endParaRPr lang="en" sz="1400" dirty="0">
              <a:solidFill>
                <a:schemeClr val="dk2"/>
              </a:solidFill>
            </a:endParaRPr>
          </a:p>
        </p:txBody>
      </p:sp>
      <p:sp>
        <p:nvSpPr>
          <p:cNvPr id="193" name="Shape 193"/>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rtl="0">
              <a:spcBef>
                <a:spcPts val="0"/>
              </a:spcBef>
              <a:buNone/>
            </a:pPr>
            <a:r>
              <a:rPr lang="en" dirty="0"/>
              <a:t>What We’ll Learn</a:t>
            </a:r>
          </a:p>
        </p:txBody>
      </p:sp>
      <p:cxnSp>
        <p:nvCxnSpPr>
          <p:cNvPr id="41" name="Shape 184">
            <a:extLst>
              <a:ext uri="{FF2B5EF4-FFF2-40B4-BE49-F238E27FC236}">
                <a16:creationId xmlns:a16="http://schemas.microsoft.com/office/drawing/2014/main" id="{47F0B977-537B-416B-91AC-EA5B6656F431}"/>
              </a:ext>
            </a:extLst>
          </p:cNvPr>
          <p:cNvCxnSpPr/>
          <p:nvPr/>
        </p:nvCxnSpPr>
        <p:spPr>
          <a:xfrm rot="10800000">
            <a:off x="714938" y="2114462"/>
            <a:ext cx="0" cy="1155600"/>
          </a:xfrm>
          <a:prstGeom prst="straightConnector1">
            <a:avLst/>
          </a:prstGeom>
          <a:noFill/>
          <a:ln w="9525" cap="flat" cmpd="sng">
            <a:solidFill>
              <a:schemeClr val="dk2"/>
            </a:solidFill>
            <a:prstDash val="solid"/>
            <a:round/>
            <a:headEnd type="none" w="lg" len="lg"/>
            <a:tailEnd type="oval" w="lg" len="lg"/>
          </a:ln>
        </p:spPr>
      </p:cxnSp>
      <p:sp>
        <p:nvSpPr>
          <p:cNvPr id="42" name="Shape 185">
            <a:extLst>
              <a:ext uri="{FF2B5EF4-FFF2-40B4-BE49-F238E27FC236}">
                <a16:creationId xmlns:a16="http://schemas.microsoft.com/office/drawing/2014/main" id="{ECAEEEAD-7809-463C-B5C1-0BE2E0B4800D}"/>
              </a:ext>
            </a:extLst>
          </p:cNvPr>
          <p:cNvSpPr txBox="1">
            <a:spLocks/>
          </p:cNvSpPr>
          <p:nvPr/>
        </p:nvSpPr>
        <p:spPr>
          <a:xfrm>
            <a:off x="762000" y="1951050"/>
            <a:ext cx="3809997"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Selecting year with a slider</a:t>
            </a:r>
            <a:endParaRPr lang="en" sz="1800" dirty="0">
              <a:solidFill>
                <a:schemeClr val="dk1"/>
              </a:solidFill>
            </a:endParaRPr>
          </a:p>
        </p:txBody>
      </p:sp>
      <p:sp>
        <p:nvSpPr>
          <p:cNvPr id="43" name="Shape 186">
            <a:extLst>
              <a:ext uri="{FF2B5EF4-FFF2-40B4-BE49-F238E27FC236}">
                <a16:creationId xmlns:a16="http://schemas.microsoft.com/office/drawing/2014/main" id="{28E7DA62-08F8-4F6A-8BC6-EAC1A6658364}"/>
              </a:ext>
            </a:extLst>
          </p:cNvPr>
          <p:cNvSpPr txBox="1">
            <a:spLocks/>
          </p:cNvSpPr>
          <p:nvPr/>
        </p:nvSpPr>
        <p:spPr>
          <a:xfrm>
            <a:off x="762000" y="2255243"/>
            <a:ext cx="3428998"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Creating an HTML slider to allow interactive selection of year </a:t>
            </a:r>
          </a:p>
        </p:txBody>
      </p:sp>
      <p:grpSp>
        <p:nvGrpSpPr>
          <p:cNvPr id="2" name="Shape 194"/>
          <p:cNvGrpSpPr/>
          <p:nvPr/>
        </p:nvGrpSpPr>
        <p:grpSpPr>
          <a:xfrm>
            <a:off x="383437" y="2992212"/>
            <a:ext cx="8377136" cy="667800"/>
            <a:chOff x="383437" y="2845250"/>
            <a:chExt cx="8377136" cy="667800"/>
          </a:xfrm>
        </p:grpSpPr>
        <p:sp>
          <p:nvSpPr>
            <p:cNvPr id="195" name="Shape 195"/>
            <p:cNvSpPr/>
            <p:nvPr/>
          </p:nvSpPr>
          <p:spPr>
            <a:xfrm rot="5400000">
              <a:off x="8137924" y="2890400"/>
              <a:ext cx="667800" cy="577500"/>
            </a:xfrm>
            <a:prstGeom prst="triangle">
              <a:avLst>
                <a:gd name="adj" fmla="val 50000"/>
              </a:avLst>
            </a:prstGeom>
            <a:solidFill>
              <a:srgbClr val="4285F4"/>
            </a:solidFill>
            <a:ln>
              <a:noFill/>
            </a:ln>
          </p:spPr>
          <p:txBody>
            <a:bodyPr lIns="91425" tIns="91425" rIns="91425" bIns="91425" anchor="ctr" anchorCtr="0">
              <a:noAutofit/>
            </a:bodyPr>
            <a:lstStyle/>
            <a:p>
              <a:pPr lvl="0">
                <a:spcBef>
                  <a:spcPts val="0"/>
                </a:spcBef>
                <a:buNone/>
              </a:pPr>
              <a:endParaRPr/>
            </a:p>
          </p:txBody>
        </p:sp>
        <p:sp>
          <p:nvSpPr>
            <p:cNvPr id="196" name="Shape 196"/>
            <p:cNvSpPr/>
            <p:nvPr/>
          </p:nvSpPr>
          <p:spPr>
            <a:xfrm>
              <a:off x="383437" y="3057650"/>
              <a:ext cx="7904700" cy="243000"/>
            </a:xfrm>
            <a:prstGeom prst="rect">
              <a:avLst/>
            </a:prstGeom>
            <a:solidFill>
              <a:srgbClr val="4285F4"/>
            </a:solidFill>
            <a:ln>
              <a:noFill/>
            </a:ln>
          </p:spPr>
          <p:txBody>
            <a:bodyPr lIns="91425" tIns="91425" rIns="91425" bIns="91425" anchor="ctr" anchorCtr="0">
              <a:noAutofit/>
            </a:bodyPr>
            <a:lstStyle/>
            <a:p>
              <a:pPr lvl="0">
                <a:spcBef>
                  <a:spcPts val="0"/>
                </a:spcBef>
                <a:buNone/>
              </a:pPr>
              <a:endParaRPr/>
            </a:p>
          </p:txBody>
        </p:sp>
      </p:grpSp>
    </p:spTree>
    <p:extLst>
      <p:ext uri="{BB962C8B-B14F-4D97-AF65-F5344CB8AC3E}">
        <p14:creationId xmlns:p14="http://schemas.microsoft.com/office/powerpoint/2010/main" val="26765967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Selecting year with a slider</a:t>
            </a:r>
            <a:endParaRPr lang="en" dirty="0"/>
          </a:p>
        </p:txBody>
      </p:sp>
    </p:spTree>
    <p:extLst>
      <p:ext uri="{BB962C8B-B14F-4D97-AF65-F5344CB8AC3E}">
        <p14:creationId xmlns:p14="http://schemas.microsoft.com/office/powerpoint/2010/main" val="20449654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Selecting year with a slider</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3.1</a:t>
            </a:r>
            <a:endParaRPr lang="en" dirty="0"/>
          </a:p>
        </p:txBody>
      </p:sp>
    </p:spTree>
    <p:extLst>
      <p:ext uri="{BB962C8B-B14F-4D97-AF65-F5344CB8AC3E}">
        <p14:creationId xmlns:p14="http://schemas.microsoft.com/office/powerpoint/2010/main" val="3481186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Adding a slider to the page</a:t>
            </a:r>
          </a:p>
          <a:p>
            <a:pPr marL="457200" lvl="0" indent="-355600" rtl="0">
              <a:spcBef>
                <a:spcPts val="0"/>
              </a:spcBef>
              <a:buClr>
                <a:srgbClr val="434343"/>
              </a:buClr>
              <a:buSzPct val="100000"/>
              <a:buChar char="●"/>
            </a:pPr>
            <a:r>
              <a:rPr lang="en-US" sz="2000" dirty="0">
                <a:solidFill>
                  <a:srgbClr val="434343"/>
                </a:solidFill>
              </a:rPr>
              <a:t>Setting the range of the slider</a:t>
            </a:r>
          </a:p>
          <a:p>
            <a:pPr marL="457200" lvl="0" indent="-355600" rtl="0">
              <a:spcBef>
                <a:spcPts val="0"/>
              </a:spcBef>
              <a:buClr>
                <a:srgbClr val="434343"/>
              </a:buClr>
              <a:buSzPct val="100000"/>
              <a:buChar char="●"/>
            </a:pPr>
            <a:r>
              <a:rPr lang="en-US" sz="2000" dirty="0">
                <a:solidFill>
                  <a:srgbClr val="434343"/>
                </a:solidFill>
              </a:rPr>
              <a:t>Handling events from the slider</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40599843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Re-rendering based on events</a:t>
            </a:r>
            <a:endParaRPr lang="en" dirty="0"/>
          </a:p>
        </p:txBody>
      </p:sp>
    </p:spTree>
    <p:extLst>
      <p:ext uri="{BB962C8B-B14F-4D97-AF65-F5344CB8AC3E}">
        <p14:creationId xmlns:p14="http://schemas.microsoft.com/office/powerpoint/2010/main" val="31312310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Re-rendering based on events</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3.2</a:t>
            </a:r>
            <a:endParaRPr lang="en" dirty="0"/>
          </a:p>
        </p:txBody>
      </p:sp>
    </p:spTree>
    <p:extLst>
      <p:ext uri="{BB962C8B-B14F-4D97-AF65-F5344CB8AC3E}">
        <p14:creationId xmlns:p14="http://schemas.microsoft.com/office/powerpoint/2010/main" val="18124345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Upon slider event, re-render the visual</a:t>
            </a:r>
          </a:p>
          <a:p>
            <a:pPr marL="457200" lvl="0" indent="-355600" rtl="0">
              <a:spcBef>
                <a:spcPts val="0"/>
              </a:spcBef>
              <a:buClr>
                <a:srgbClr val="434343"/>
              </a:buClr>
              <a:buSzPct val="100000"/>
              <a:buChar char="●"/>
            </a:pPr>
            <a:r>
              <a:rPr lang="en-US" sz="2000" dirty="0">
                <a:solidFill>
                  <a:srgbClr val="434343"/>
                </a:solidFill>
              </a:rPr>
              <a:t>Adding text to the visual to display the selected year</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19572637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Summary</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3801257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Multi-year data and basic animation</a:t>
            </a:r>
            <a:endParaRPr lang="en" dirty="0"/>
          </a:p>
        </p:txBody>
      </p:sp>
    </p:spTree>
    <p:extLst>
      <p:ext uri="{BB962C8B-B14F-4D97-AF65-F5344CB8AC3E}">
        <p14:creationId xmlns:p14="http://schemas.microsoft.com/office/powerpoint/2010/main" val="5974408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r>
              <a:rPr lang="en-US" dirty="0">
                <a:solidFill>
                  <a:schemeClr val="bg1"/>
                </a:solidFill>
              </a:rPr>
              <a:t>Next Section</a:t>
            </a:r>
            <a:endParaRPr lang="en" dirty="0">
              <a:solidFill>
                <a:schemeClr val="bg1"/>
              </a:solidFill>
            </a:endParaRPr>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Animating changes in presentation</a:t>
            </a:r>
            <a:endParaRPr lang="en" dirty="0"/>
          </a:p>
        </p:txBody>
      </p:sp>
    </p:spTree>
    <p:extLst>
      <p:ext uri="{BB962C8B-B14F-4D97-AF65-F5344CB8AC3E}">
        <p14:creationId xmlns:p14="http://schemas.microsoft.com/office/powerpoint/2010/main" val="21647271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4" y="1819275"/>
            <a:ext cx="8829675" cy="933600"/>
          </a:xfrm>
          <a:prstGeom prst="rect">
            <a:avLst/>
          </a:prstGeom>
        </p:spPr>
        <p:txBody>
          <a:bodyPr lIns="91425" tIns="91425" rIns="91425" bIns="91425" anchor="b" anchorCtr="0">
            <a:noAutofit/>
          </a:bodyPr>
          <a:lstStyle/>
          <a:p>
            <a:pPr lvl="0"/>
            <a:r>
              <a:rPr lang="en-US" dirty="0"/>
              <a:t>Animating changes in presentation</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Section 4</a:t>
            </a:r>
            <a:endParaRPr lang="en" dirty="0"/>
          </a:p>
        </p:txBody>
      </p:sp>
    </p:spTree>
    <p:extLst>
      <p:ext uri="{BB962C8B-B14F-4D97-AF65-F5344CB8AC3E}">
        <p14:creationId xmlns:p14="http://schemas.microsoft.com/office/powerpoint/2010/main" val="3959588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cxnSp>
        <p:nvCxnSpPr>
          <p:cNvPr id="181" name="Shape 181"/>
          <p:cNvCxnSpPr/>
          <p:nvPr/>
        </p:nvCxnSpPr>
        <p:spPr>
          <a:xfrm>
            <a:off x="1981200" y="3383282"/>
            <a:ext cx="0" cy="667800"/>
          </a:xfrm>
          <a:prstGeom prst="straightConnector1">
            <a:avLst/>
          </a:prstGeom>
          <a:noFill/>
          <a:ln w="9525" cap="flat" cmpd="sng">
            <a:solidFill>
              <a:schemeClr val="dk2"/>
            </a:solidFill>
            <a:prstDash val="solid"/>
            <a:round/>
            <a:headEnd type="none" w="lg" len="lg"/>
            <a:tailEnd type="oval" w="lg" len="lg"/>
          </a:ln>
        </p:spPr>
      </p:cxnSp>
      <p:sp>
        <p:nvSpPr>
          <p:cNvPr id="182" name="Shape 182"/>
          <p:cNvSpPr txBox="1">
            <a:spLocks noGrp="1"/>
          </p:cNvSpPr>
          <p:nvPr>
            <p:ph type="title"/>
          </p:nvPr>
        </p:nvSpPr>
        <p:spPr>
          <a:xfrm>
            <a:off x="2057400" y="3932250"/>
            <a:ext cx="3030613" cy="392100"/>
          </a:xfrm>
          <a:prstGeom prst="rect">
            <a:avLst/>
          </a:prstGeom>
        </p:spPr>
        <p:txBody>
          <a:bodyPr lIns="91425" tIns="91425" rIns="91425" bIns="91425" anchor="ctr" anchorCtr="0">
            <a:noAutofit/>
          </a:bodyPr>
          <a:lstStyle/>
          <a:p>
            <a:pPr lvl="0"/>
            <a:r>
              <a:rPr lang="en-US" sz="1800" dirty="0">
                <a:solidFill>
                  <a:schemeClr val="dk1"/>
                </a:solidFill>
              </a:rPr>
              <a:t>Animating change of position</a:t>
            </a:r>
            <a:endParaRPr lang="en" sz="1800" dirty="0">
              <a:solidFill>
                <a:schemeClr val="dk1"/>
              </a:solidFill>
            </a:endParaRPr>
          </a:p>
        </p:txBody>
      </p:sp>
      <p:sp>
        <p:nvSpPr>
          <p:cNvPr id="183" name="Shape 183"/>
          <p:cNvSpPr txBox="1">
            <a:spLocks noGrp="1"/>
          </p:cNvSpPr>
          <p:nvPr>
            <p:ph type="body" idx="1"/>
          </p:nvPr>
        </p:nvSpPr>
        <p:spPr>
          <a:xfrm>
            <a:off x="2057417" y="4171950"/>
            <a:ext cx="2848538" cy="578700"/>
          </a:xfrm>
          <a:prstGeom prst="rect">
            <a:avLst/>
          </a:prstGeom>
        </p:spPr>
        <p:txBody>
          <a:bodyPr lIns="91425" tIns="91425" rIns="91425" bIns="91425" anchor="t" anchorCtr="0">
            <a:noAutofit/>
          </a:bodyPr>
          <a:lstStyle/>
          <a:p>
            <a:pPr lvl="0" rtl="0">
              <a:spcBef>
                <a:spcPts val="0"/>
              </a:spcBef>
              <a:buNone/>
            </a:pPr>
            <a:r>
              <a:rPr lang="en-US" sz="1400" dirty="0">
                <a:solidFill>
                  <a:schemeClr val="dk2"/>
                </a:solidFill>
              </a:rPr>
              <a:t>TBD</a:t>
            </a:r>
            <a:endParaRPr lang="en" sz="1400" dirty="0">
              <a:solidFill>
                <a:schemeClr val="dk2"/>
              </a:solidFill>
            </a:endParaRPr>
          </a:p>
        </p:txBody>
      </p:sp>
      <p:sp>
        <p:nvSpPr>
          <p:cNvPr id="193" name="Shape 193"/>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rtl="0">
              <a:spcBef>
                <a:spcPts val="0"/>
              </a:spcBef>
              <a:buNone/>
            </a:pPr>
            <a:r>
              <a:rPr lang="en" dirty="0"/>
              <a:t>What We’ll Learn</a:t>
            </a:r>
          </a:p>
        </p:txBody>
      </p:sp>
      <p:cxnSp>
        <p:nvCxnSpPr>
          <p:cNvPr id="41" name="Shape 184">
            <a:extLst>
              <a:ext uri="{FF2B5EF4-FFF2-40B4-BE49-F238E27FC236}">
                <a16:creationId xmlns:a16="http://schemas.microsoft.com/office/drawing/2014/main" id="{47F0B977-537B-416B-91AC-EA5B6656F431}"/>
              </a:ext>
            </a:extLst>
          </p:cNvPr>
          <p:cNvCxnSpPr/>
          <p:nvPr/>
        </p:nvCxnSpPr>
        <p:spPr>
          <a:xfrm rot="10800000">
            <a:off x="714938" y="2114462"/>
            <a:ext cx="0" cy="1155600"/>
          </a:xfrm>
          <a:prstGeom prst="straightConnector1">
            <a:avLst/>
          </a:prstGeom>
          <a:noFill/>
          <a:ln w="9525" cap="flat" cmpd="sng">
            <a:solidFill>
              <a:schemeClr val="dk2"/>
            </a:solidFill>
            <a:prstDash val="solid"/>
            <a:round/>
            <a:headEnd type="none" w="lg" len="lg"/>
            <a:tailEnd type="oval" w="lg" len="lg"/>
          </a:ln>
        </p:spPr>
      </p:cxnSp>
      <p:sp>
        <p:nvSpPr>
          <p:cNvPr id="42" name="Shape 185">
            <a:extLst>
              <a:ext uri="{FF2B5EF4-FFF2-40B4-BE49-F238E27FC236}">
                <a16:creationId xmlns:a16="http://schemas.microsoft.com/office/drawing/2014/main" id="{ECAEEEAD-7809-463C-B5C1-0BE2E0B4800D}"/>
              </a:ext>
            </a:extLst>
          </p:cNvPr>
          <p:cNvSpPr txBox="1">
            <a:spLocks/>
          </p:cNvSpPr>
          <p:nvPr/>
        </p:nvSpPr>
        <p:spPr>
          <a:xfrm>
            <a:off x="762001" y="1951050"/>
            <a:ext cx="2409254"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Basics of animations</a:t>
            </a:r>
            <a:endParaRPr lang="en" sz="1800" dirty="0">
              <a:solidFill>
                <a:schemeClr val="dk1"/>
              </a:solidFill>
            </a:endParaRPr>
          </a:p>
        </p:txBody>
      </p:sp>
      <p:sp>
        <p:nvSpPr>
          <p:cNvPr id="43" name="Shape 186">
            <a:extLst>
              <a:ext uri="{FF2B5EF4-FFF2-40B4-BE49-F238E27FC236}">
                <a16:creationId xmlns:a16="http://schemas.microsoft.com/office/drawing/2014/main" id="{28E7DA62-08F8-4F6A-8BC6-EAC1A6658364}"/>
              </a:ext>
            </a:extLst>
          </p:cNvPr>
          <p:cNvSpPr txBox="1">
            <a:spLocks/>
          </p:cNvSpPr>
          <p:nvPr/>
        </p:nvSpPr>
        <p:spPr>
          <a:xfrm>
            <a:off x="762000" y="2255243"/>
            <a:ext cx="2362193"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TBD </a:t>
            </a:r>
          </a:p>
        </p:txBody>
      </p:sp>
      <p:cxnSp>
        <p:nvCxnSpPr>
          <p:cNvPr id="14" name="Shape 184">
            <a:extLst>
              <a:ext uri="{FF2B5EF4-FFF2-40B4-BE49-F238E27FC236}">
                <a16:creationId xmlns:a16="http://schemas.microsoft.com/office/drawing/2014/main" id="{3567309F-A118-4EB3-8307-2F56E0696CFA}"/>
              </a:ext>
            </a:extLst>
          </p:cNvPr>
          <p:cNvCxnSpPr/>
          <p:nvPr/>
        </p:nvCxnSpPr>
        <p:spPr>
          <a:xfrm rot="10800000">
            <a:off x="3581401" y="2125562"/>
            <a:ext cx="0" cy="1155600"/>
          </a:xfrm>
          <a:prstGeom prst="straightConnector1">
            <a:avLst/>
          </a:prstGeom>
          <a:noFill/>
          <a:ln w="9525" cap="flat" cmpd="sng">
            <a:solidFill>
              <a:schemeClr val="dk2"/>
            </a:solidFill>
            <a:prstDash val="solid"/>
            <a:round/>
            <a:headEnd type="none" w="lg" len="lg"/>
            <a:tailEnd type="oval" w="lg" len="lg"/>
          </a:ln>
        </p:spPr>
      </p:cxnSp>
      <p:sp>
        <p:nvSpPr>
          <p:cNvPr id="15" name="Shape 185">
            <a:extLst>
              <a:ext uri="{FF2B5EF4-FFF2-40B4-BE49-F238E27FC236}">
                <a16:creationId xmlns:a16="http://schemas.microsoft.com/office/drawing/2014/main" id="{D9C40A14-3827-4E75-8749-EBBBD0DC54CE}"/>
              </a:ext>
            </a:extLst>
          </p:cNvPr>
          <p:cNvSpPr txBox="1">
            <a:spLocks/>
          </p:cNvSpPr>
          <p:nvPr/>
        </p:nvSpPr>
        <p:spPr>
          <a:xfrm>
            <a:off x="3628463" y="1962150"/>
            <a:ext cx="2675775"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Animating “in”</a:t>
            </a:r>
            <a:endParaRPr lang="en" sz="1800" dirty="0">
              <a:solidFill>
                <a:schemeClr val="dk1"/>
              </a:solidFill>
            </a:endParaRPr>
          </a:p>
        </p:txBody>
      </p:sp>
      <p:sp>
        <p:nvSpPr>
          <p:cNvPr id="16" name="Shape 186">
            <a:extLst>
              <a:ext uri="{FF2B5EF4-FFF2-40B4-BE49-F238E27FC236}">
                <a16:creationId xmlns:a16="http://schemas.microsoft.com/office/drawing/2014/main" id="{97BBA370-D86C-462E-B7DB-C43E00B2BE09}"/>
              </a:ext>
            </a:extLst>
          </p:cNvPr>
          <p:cNvSpPr txBox="1">
            <a:spLocks/>
          </p:cNvSpPr>
          <p:nvPr/>
        </p:nvSpPr>
        <p:spPr>
          <a:xfrm>
            <a:off x="3628463" y="2266343"/>
            <a:ext cx="2362193"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TBD </a:t>
            </a:r>
          </a:p>
        </p:txBody>
      </p:sp>
      <p:cxnSp>
        <p:nvCxnSpPr>
          <p:cNvPr id="20" name="Shape 181">
            <a:extLst>
              <a:ext uri="{FF2B5EF4-FFF2-40B4-BE49-F238E27FC236}">
                <a16:creationId xmlns:a16="http://schemas.microsoft.com/office/drawing/2014/main" id="{E48A18BA-3F66-499C-BC53-C08DFA60E7C0}"/>
              </a:ext>
            </a:extLst>
          </p:cNvPr>
          <p:cNvCxnSpPr/>
          <p:nvPr/>
        </p:nvCxnSpPr>
        <p:spPr>
          <a:xfrm>
            <a:off x="5638800" y="3414182"/>
            <a:ext cx="0" cy="667800"/>
          </a:xfrm>
          <a:prstGeom prst="straightConnector1">
            <a:avLst/>
          </a:prstGeom>
          <a:noFill/>
          <a:ln w="9525" cap="flat" cmpd="sng">
            <a:solidFill>
              <a:schemeClr val="dk2"/>
            </a:solidFill>
            <a:prstDash val="solid"/>
            <a:round/>
            <a:headEnd type="none" w="lg" len="lg"/>
            <a:tailEnd type="oval" w="lg" len="lg"/>
          </a:ln>
        </p:spPr>
      </p:cxnSp>
      <p:sp>
        <p:nvSpPr>
          <p:cNvPr id="21" name="Shape 182">
            <a:extLst>
              <a:ext uri="{FF2B5EF4-FFF2-40B4-BE49-F238E27FC236}">
                <a16:creationId xmlns:a16="http://schemas.microsoft.com/office/drawing/2014/main" id="{F3ED404B-E4F1-4B1C-BDB4-1EED560E16A6}"/>
              </a:ext>
            </a:extLst>
          </p:cNvPr>
          <p:cNvSpPr txBox="1">
            <a:spLocks/>
          </p:cNvSpPr>
          <p:nvPr/>
        </p:nvSpPr>
        <p:spPr>
          <a:xfrm>
            <a:off x="5685844" y="3963150"/>
            <a:ext cx="3030613"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Animating “out”</a:t>
            </a:r>
            <a:endParaRPr lang="en" sz="1800" dirty="0">
              <a:solidFill>
                <a:schemeClr val="dk1"/>
              </a:solidFill>
            </a:endParaRPr>
          </a:p>
        </p:txBody>
      </p:sp>
      <p:sp>
        <p:nvSpPr>
          <p:cNvPr id="22" name="Shape 183">
            <a:extLst>
              <a:ext uri="{FF2B5EF4-FFF2-40B4-BE49-F238E27FC236}">
                <a16:creationId xmlns:a16="http://schemas.microsoft.com/office/drawing/2014/main" id="{560AC7E1-809C-4100-824D-5498690FF76A}"/>
              </a:ext>
            </a:extLst>
          </p:cNvPr>
          <p:cNvSpPr txBox="1">
            <a:spLocks/>
          </p:cNvSpPr>
          <p:nvPr/>
        </p:nvSpPr>
        <p:spPr>
          <a:xfrm>
            <a:off x="5685861" y="4202850"/>
            <a:ext cx="2848538"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a:solidFill>
                  <a:schemeClr val="dk2"/>
                </a:solidFill>
              </a:rPr>
              <a:t>TBD</a:t>
            </a:r>
            <a:endParaRPr lang="en" sz="1400" dirty="0">
              <a:solidFill>
                <a:schemeClr val="dk2"/>
              </a:solidFill>
            </a:endParaRPr>
          </a:p>
        </p:txBody>
      </p:sp>
      <p:cxnSp>
        <p:nvCxnSpPr>
          <p:cNvPr id="23" name="Shape 184">
            <a:extLst>
              <a:ext uri="{FF2B5EF4-FFF2-40B4-BE49-F238E27FC236}">
                <a16:creationId xmlns:a16="http://schemas.microsoft.com/office/drawing/2014/main" id="{D4BD00EC-B0CC-4463-B23F-2CCBC52FAC3B}"/>
              </a:ext>
            </a:extLst>
          </p:cNvPr>
          <p:cNvCxnSpPr/>
          <p:nvPr/>
        </p:nvCxnSpPr>
        <p:spPr>
          <a:xfrm rot="10800000">
            <a:off x="6192563" y="2101950"/>
            <a:ext cx="0" cy="1155600"/>
          </a:xfrm>
          <a:prstGeom prst="straightConnector1">
            <a:avLst/>
          </a:prstGeom>
          <a:noFill/>
          <a:ln w="9525" cap="flat" cmpd="sng">
            <a:solidFill>
              <a:schemeClr val="dk2"/>
            </a:solidFill>
            <a:prstDash val="solid"/>
            <a:round/>
            <a:headEnd type="none" w="lg" len="lg"/>
            <a:tailEnd type="oval" w="lg" len="lg"/>
          </a:ln>
        </p:spPr>
      </p:cxnSp>
      <p:sp>
        <p:nvSpPr>
          <p:cNvPr id="24" name="Shape 185">
            <a:extLst>
              <a:ext uri="{FF2B5EF4-FFF2-40B4-BE49-F238E27FC236}">
                <a16:creationId xmlns:a16="http://schemas.microsoft.com/office/drawing/2014/main" id="{4C5E6B8B-C4B0-4E44-A1A7-195622E6A03F}"/>
              </a:ext>
            </a:extLst>
          </p:cNvPr>
          <p:cNvSpPr txBox="1">
            <a:spLocks/>
          </p:cNvSpPr>
          <p:nvPr/>
        </p:nvSpPr>
        <p:spPr>
          <a:xfrm>
            <a:off x="6239625" y="1938538"/>
            <a:ext cx="2675775"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Applying to the data</a:t>
            </a:r>
            <a:endParaRPr lang="en" sz="1800" dirty="0">
              <a:solidFill>
                <a:schemeClr val="dk1"/>
              </a:solidFill>
            </a:endParaRPr>
          </a:p>
        </p:txBody>
      </p:sp>
      <p:sp>
        <p:nvSpPr>
          <p:cNvPr id="25" name="Shape 186">
            <a:extLst>
              <a:ext uri="{FF2B5EF4-FFF2-40B4-BE49-F238E27FC236}">
                <a16:creationId xmlns:a16="http://schemas.microsoft.com/office/drawing/2014/main" id="{59B02F39-CD84-43EE-8EDB-2F934F0322F1}"/>
              </a:ext>
            </a:extLst>
          </p:cNvPr>
          <p:cNvSpPr txBox="1">
            <a:spLocks/>
          </p:cNvSpPr>
          <p:nvPr/>
        </p:nvSpPr>
        <p:spPr>
          <a:xfrm>
            <a:off x="6239625" y="2242731"/>
            <a:ext cx="2362193"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TBD </a:t>
            </a:r>
          </a:p>
        </p:txBody>
      </p:sp>
      <p:grpSp>
        <p:nvGrpSpPr>
          <p:cNvPr id="2" name="Shape 194"/>
          <p:cNvGrpSpPr/>
          <p:nvPr/>
        </p:nvGrpSpPr>
        <p:grpSpPr>
          <a:xfrm>
            <a:off x="383437" y="2992212"/>
            <a:ext cx="8377136" cy="667800"/>
            <a:chOff x="383437" y="2845250"/>
            <a:chExt cx="8377136" cy="667800"/>
          </a:xfrm>
        </p:grpSpPr>
        <p:sp>
          <p:nvSpPr>
            <p:cNvPr id="195" name="Shape 195"/>
            <p:cNvSpPr/>
            <p:nvPr/>
          </p:nvSpPr>
          <p:spPr>
            <a:xfrm rot="5400000">
              <a:off x="8137924" y="2890400"/>
              <a:ext cx="667800" cy="577500"/>
            </a:xfrm>
            <a:prstGeom prst="triangle">
              <a:avLst>
                <a:gd name="adj" fmla="val 50000"/>
              </a:avLst>
            </a:prstGeom>
            <a:solidFill>
              <a:srgbClr val="4285F4"/>
            </a:solidFill>
            <a:ln>
              <a:noFill/>
            </a:ln>
          </p:spPr>
          <p:txBody>
            <a:bodyPr lIns="91425" tIns="91425" rIns="91425" bIns="91425" anchor="ctr" anchorCtr="0">
              <a:noAutofit/>
            </a:bodyPr>
            <a:lstStyle/>
            <a:p>
              <a:pPr lvl="0">
                <a:spcBef>
                  <a:spcPts val="0"/>
                </a:spcBef>
                <a:buNone/>
              </a:pPr>
              <a:endParaRPr/>
            </a:p>
          </p:txBody>
        </p:sp>
        <p:sp>
          <p:nvSpPr>
            <p:cNvPr id="196" name="Shape 196"/>
            <p:cNvSpPr/>
            <p:nvPr/>
          </p:nvSpPr>
          <p:spPr>
            <a:xfrm>
              <a:off x="383437" y="3057650"/>
              <a:ext cx="7904700" cy="243000"/>
            </a:xfrm>
            <a:prstGeom prst="rect">
              <a:avLst/>
            </a:prstGeom>
            <a:solidFill>
              <a:srgbClr val="4285F4"/>
            </a:solidFill>
            <a:ln>
              <a:noFill/>
            </a:ln>
          </p:spPr>
          <p:txBody>
            <a:bodyPr lIns="91425" tIns="91425" rIns="91425" bIns="91425" anchor="ctr" anchorCtr="0">
              <a:noAutofit/>
            </a:bodyPr>
            <a:lstStyle/>
            <a:p>
              <a:pPr lvl="0">
                <a:spcBef>
                  <a:spcPts val="0"/>
                </a:spcBef>
                <a:buNone/>
              </a:pPr>
              <a:endParaRPr/>
            </a:p>
          </p:txBody>
        </p:sp>
      </p:grpSp>
    </p:spTree>
    <p:extLst>
      <p:ext uri="{BB962C8B-B14F-4D97-AF65-F5344CB8AC3E}">
        <p14:creationId xmlns:p14="http://schemas.microsoft.com/office/powerpoint/2010/main" val="35515154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Basics of animations</a:t>
            </a:r>
            <a:endParaRPr lang="en" dirty="0"/>
          </a:p>
        </p:txBody>
      </p:sp>
    </p:spTree>
    <p:extLst>
      <p:ext uri="{BB962C8B-B14F-4D97-AF65-F5344CB8AC3E}">
        <p14:creationId xmlns:p14="http://schemas.microsoft.com/office/powerpoint/2010/main" val="17236224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Basics of animation</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4.1</a:t>
            </a:r>
            <a:endParaRPr lang="en" dirty="0"/>
          </a:p>
        </p:txBody>
      </p:sp>
    </p:spTree>
    <p:extLst>
      <p:ext uri="{BB962C8B-B14F-4D97-AF65-F5344CB8AC3E}">
        <p14:creationId xmlns:p14="http://schemas.microsoft.com/office/powerpoint/2010/main" val="35732628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3068075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Animating change of position</a:t>
            </a:r>
            <a:endParaRPr lang="en" dirty="0"/>
          </a:p>
        </p:txBody>
      </p:sp>
    </p:spTree>
    <p:extLst>
      <p:ext uri="{BB962C8B-B14F-4D97-AF65-F5344CB8AC3E}">
        <p14:creationId xmlns:p14="http://schemas.microsoft.com/office/powerpoint/2010/main" val="2633808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Animating change of position</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4.2</a:t>
            </a:r>
            <a:endParaRPr lang="en" dirty="0"/>
          </a:p>
        </p:txBody>
      </p:sp>
    </p:spTree>
    <p:extLst>
      <p:ext uri="{BB962C8B-B14F-4D97-AF65-F5344CB8AC3E}">
        <p14:creationId xmlns:p14="http://schemas.microsoft.com/office/powerpoint/2010/main" val="19397608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241158148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Animating “in”</a:t>
            </a:r>
            <a:endParaRPr lang="en" dirty="0"/>
          </a:p>
        </p:txBody>
      </p:sp>
    </p:spTree>
    <p:extLst>
      <p:ext uri="{BB962C8B-B14F-4D97-AF65-F5344CB8AC3E}">
        <p14:creationId xmlns:p14="http://schemas.microsoft.com/office/powerpoint/2010/main" val="3185092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4" y="1819275"/>
            <a:ext cx="8524876" cy="933600"/>
          </a:xfrm>
          <a:prstGeom prst="rect">
            <a:avLst/>
          </a:prstGeom>
        </p:spPr>
        <p:txBody>
          <a:bodyPr lIns="91425" tIns="91425" rIns="91425" bIns="91425" anchor="b" anchorCtr="0">
            <a:noAutofit/>
          </a:bodyPr>
          <a:lstStyle/>
          <a:p>
            <a:pPr lvl="0"/>
            <a:r>
              <a:rPr lang="en-US" sz="4400" dirty="0">
                <a:solidFill>
                  <a:schemeClr val="bg1"/>
                </a:solidFill>
              </a:rPr>
              <a:t>Multi-year data and basic animation</a:t>
            </a:r>
            <a:endParaRPr lang="en" sz="4400"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rtl="0">
              <a:spcBef>
                <a:spcPts val="0"/>
              </a:spcBef>
              <a:buNone/>
            </a:pPr>
            <a:r>
              <a:rPr lang="en-US" dirty="0"/>
              <a:t>Section 1</a:t>
            </a:r>
            <a:endParaRPr lang="en" dirty="0"/>
          </a:p>
        </p:txBody>
      </p:sp>
    </p:spTree>
    <p:extLst>
      <p:ext uri="{BB962C8B-B14F-4D97-AF65-F5344CB8AC3E}">
        <p14:creationId xmlns:p14="http://schemas.microsoft.com/office/powerpoint/2010/main" val="31493071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Animating “in”</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4.3</a:t>
            </a:r>
            <a:endParaRPr lang="en" dirty="0"/>
          </a:p>
        </p:txBody>
      </p:sp>
    </p:spTree>
    <p:extLst>
      <p:ext uri="{BB962C8B-B14F-4D97-AF65-F5344CB8AC3E}">
        <p14:creationId xmlns:p14="http://schemas.microsoft.com/office/powerpoint/2010/main" val="4577083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51738809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Animating “out”</a:t>
            </a:r>
            <a:endParaRPr lang="en" dirty="0"/>
          </a:p>
        </p:txBody>
      </p:sp>
    </p:spTree>
    <p:extLst>
      <p:ext uri="{BB962C8B-B14F-4D97-AF65-F5344CB8AC3E}">
        <p14:creationId xmlns:p14="http://schemas.microsoft.com/office/powerpoint/2010/main" val="15623222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Animating “in”</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4.4</a:t>
            </a:r>
            <a:endParaRPr lang="en" dirty="0"/>
          </a:p>
        </p:txBody>
      </p:sp>
    </p:spTree>
    <p:extLst>
      <p:ext uri="{BB962C8B-B14F-4D97-AF65-F5344CB8AC3E}">
        <p14:creationId xmlns:p14="http://schemas.microsoft.com/office/powerpoint/2010/main" val="95967078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36562435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Applying to the data</a:t>
            </a:r>
            <a:endParaRPr lang="en" dirty="0"/>
          </a:p>
        </p:txBody>
      </p:sp>
    </p:spTree>
    <p:extLst>
      <p:ext uri="{BB962C8B-B14F-4D97-AF65-F5344CB8AC3E}">
        <p14:creationId xmlns:p14="http://schemas.microsoft.com/office/powerpoint/2010/main" val="360178501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Applying to the data</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4.5</a:t>
            </a:r>
            <a:endParaRPr lang="en" dirty="0"/>
          </a:p>
        </p:txBody>
      </p:sp>
    </p:spTree>
    <p:extLst>
      <p:ext uri="{BB962C8B-B14F-4D97-AF65-F5344CB8AC3E}">
        <p14:creationId xmlns:p14="http://schemas.microsoft.com/office/powerpoint/2010/main" val="49725125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229265078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Summary</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407639945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r>
              <a:rPr lang="en-US" dirty="0">
                <a:solidFill>
                  <a:schemeClr val="bg1"/>
                </a:solidFill>
              </a:rPr>
              <a:t>Next Section</a:t>
            </a:r>
            <a:endParaRPr lang="en" dirty="0">
              <a:solidFill>
                <a:schemeClr val="bg1"/>
              </a:solidFill>
            </a:endParaRPr>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Interactions using the mouse</a:t>
            </a:r>
            <a:endParaRPr lang="en" dirty="0"/>
          </a:p>
        </p:txBody>
      </p:sp>
    </p:spTree>
    <p:extLst>
      <p:ext uri="{BB962C8B-B14F-4D97-AF65-F5344CB8AC3E}">
        <p14:creationId xmlns:p14="http://schemas.microsoft.com/office/powerpoint/2010/main" val="31680986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cxnSp>
        <p:nvCxnSpPr>
          <p:cNvPr id="181" name="Shape 181"/>
          <p:cNvCxnSpPr/>
          <p:nvPr/>
        </p:nvCxnSpPr>
        <p:spPr>
          <a:xfrm>
            <a:off x="2819400" y="3383282"/>
            <a:ext cx="0" cy="667800"/>
          </a:xfrm>
          <a:prstGeom prst="straightConnector1">
            <a:avLst/>
          </a:prstGeom>
          <a:noFill/>
          <a:ln w="9525" cap="flat" cmpd="sng">
            <a:solidFill>
              <a:schemeClr val="dk2"/>
            </a:solidFill>
            <a:prstDash val="solid"/>
            <a:round/>
            <a:headEnd type="none" w="lg" len="lg"/>
            <a:tailEnd type="oval" w="lg" len="lg"/>
          </a:ln>
        </p:spPr>
      </p:cxnSp>
      <p:sp>
        <p:nvSpPr>
          <p:cNvPr id="182" name="Shape 182"/>
          <p:cNvSpPr txBox="1">
            <a:spLocks noGrp="1"/>
          </p:cNvSpPr>
          <p:nvPr>
            <p:ph type="title"/>
          </p:nvPr>
        </p:nvSpPr>
        <p:spPr>
          <a:xfrm>
            <a:off x="2895600" y="3856050"/>
            <a:ext cx="3868525" cy="392100"/>
          </a:xfrm>
          <a:prstGeom prst="rect">
            <a:avLst/>
          </a:prstGeom>
        </p:spPr>
        <p:txBody>
          <a:bodyPr lIns="91425" tIns="91425" rIns="91425" bIns="91425" anchor="ctr" anchorCtr="0">
            <a:noAutofit/>
          </a:bodyPr>
          <a:lstStyle/>
          <a:p>
            <a:pPr lvl="0"/>
            <a:r>
              <a:rPr lang="en-US" sz="1800" dirty="0">
                <a:solidFill>
                  <a:schemeClr val="dk1"/>
                </a:solidFill>
              </a:rPr>
              <a:t>Creating a reusable renderer</a:t>
            </a:r>
            <a:endParaRPr lang="en" sz="1800" dirty="0">
              <a:solidFill>
                <a:schemeClr val="dk1"/>
              </a:solidFill>
            </a:endParaRPr>
          </a:p>
        </p:txBody>
      </p:sp>
      <p:sp>
        <p:nvSpPr>
          <p:cNvPr id="183" name="Shape 183"/>
          <p:cNvSpPr txBox="1">
            <a:spLocks noGrp="1"/>
          </p:cNvSpPr>
          <p:nvPr>
            <p:ph type="body" idx="1"/>
          </p:nvPr>
        </p:nvSpPr>
        <p:spPr>
          <a:xfrm>
            <a:off x="2895600" y="4102424"/>
            <a:ext cx="3428985" cy="578700"/>
          </a:xfrm>
          <a:prstGeom prst="rect">
            <a:avLst/>
          </a:prstGeom>
        </p:spPr>
        <p:txBody>
          <a:bodyPr lIns="91425" tIns="91425" rIns="91425" bIns="91425" anchor="t" anchorCtr="0">
            <a:noAutofit/>
          </a:bodyPr>
          <a:lstStyle/>
          <a:p>
            <a:pPr lvl="0" rtl="0">
              <a:spcBef>
                <a:spcPts val="0"/>
              </a:spcBef>
              <a:buNone/>
            </a:pPr>
            <a:r>
              <a:rPr lang="en-US" sz="1400" dirty="0">
                <a:solidFill>
                  <a:schemeClr val="dk2"/>
                </a:solidFill>
              </a:rPr>
              <a:t>Creating a function which can be repeatedly called to render (and re-render) visuals</a:t>
            </a:r>
            <a:endParaRPr lang="en" sz="1400" dirty="0">
              <a:solidFill>
                <a:schemeClr val="dk2"/>
              </a:solidFill>
            </a:endParaRPr>
          </a:p>
        </p:txBody>
      </p:sp>
      <p:sp>
        <p:nvSpPr>
          <p:cNvPr id="193" name="Shape 193"/>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rtl="0">
              <a:spcBef>
                <a:spcPts val="0"/>
              </a:spcBef>
              <a:buNone/>
            </a:pPr>
            <a:r>
              <a:rPr lang="en" dirty="0"/>
              <a:t>What We’ll Learn</a:t>
            </a:r>
          </a:p>
        </p:txBody>
      </p:sp>
      <p:cxnSp>
        <p:nvCxnSpPr>
          <p:cNvPr id="41" name="Shape 184">
            <a:extLst>
              <a:ext uri="{FF2B5EF4-FFF2-40B4-BE49-F238E27FC236}">
                <a16:creationId xmlns:a16="http://schemas.microsoft.com/office/drawing/2014/main" id="{47F0B977-537B-416B-91AC-EA5B6656F431}"/>
              </a:ext>
            </a:extLst>
          </p:cNvPr>
          <p:cNvCxnSpPr/>
          <p:nvPr/>
        </p:nvCxnSpPr>
        <p:spPr>
          <a:xfrm rot="10800000">
            <a:off x="714938" y="2114462"/>
            <a:ext cx="0" cy="1155600"/>
          </a:xfrm>
          <a:prstGeom prst="straightConnector1">
            <a:avLst/>
          </a:prstGeom>
          <a:noFill/>
          <a:ln w="9525" cap="flat" cmpd="sng">
            <a:solidFill>
              <a:schemeClr val="dk2"/>
            </a:solidFill>
            <a:prstDash val="solid"/>
            <a:round/>
            <a:headEnd type="none" w="lg" len="lg"/>
            <a:tailEnd type="oval" w="lg" len="lg"/>
          </a:ln>
        </p:spPr>
      </p:cxnSp>
      <p:sp>
        <p:nvSpPr>
          <p:cNvPr id="42" name="Shape 185">
            <a:extLst>
              <a:ext uri="{FF2B5EF4-FFF2-40B4-BE49-F238E27FC236}">
                <a16:creationId xmlns:a16="http://schemas.microsoft.com/office/drawing/2014/main" id="{ECAEEEAD-7809-463C-B5C1-0BE2E0B4800D}"/>
              </a:ext>
            </a:extLst>
          </p:cNvPr>
          <p:cNvSpPr txBox="1">
            <a:spLocks/>
          </p:cNvSpPr>
          <p:nvPr/>
        </p:nvSpPr>
        <p:spPr>
          <a:xfrm>
            <a:off x="762000" y="1951050"/>
            <a:ext cx="3352800"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Selecting data for a given year</a:t>
            </a:r>
            <a:endParaRPr lang="en" sz="1800" dirty="0">
              <a:solidFill>
                <a:schemeClr val="dk1"/>
              </a:solidFill>
            </a:endParaRPr>
          </a:p>
        </p:txBody>
      </p:sp>
      <p:sp>
        <p:nvSpPr>
          <p:cNvPr id="43" name="Shape 186">
            <a:extLst>
              <a:ext uri="{FF2B5EF4-FFF2-40B4-BE49-F238E27FC236}">
                <a16:creationId xmlns:a16="http://schemas.microsoft.com/office/drawing/2014/main" id="{28E7DA62-08F8-4F6A-8BC6-EAC1A6658364}"/>
              </a:ext>
            </a:extLst>
          </p:cNvPr>
          <p:cNvSpPr txBox="1">
            <a:spLocks/>
          </p:cNvSpPr>
          <p:nvPr/>
        </p:nvSpPr>
        <p:spPr>
          <a:xfrm>
            <a:off x="762000" y="2255243"/>
            <a:ext cx="3276600"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Using filters and nesting to find data for a given year</a:t>
            </a:r>
          </a:p>
        </p:txBody>
      </p:sp>
      <p:grpSp>
        <p:nvGrpSpPr>
          <p:cNvPr id="2" name="Shape 194"/>
          <p:cNvGrpSpPr/>
          <p:nvPr/>
        </p:nvGrpSpPr>
        <p:grpSpPr>
          <a:xfrm>
            <a:off x="383437" y="2992212"/>
            <a:ext cx="8377136" cy="667800"/>
            <a:chOff x="383437" y="2845250"/>
            <a:chExt cx="8377136" cy="667800"/>
          </a:xfrm>
        </p:grpSpPr>
        <p:sp>
          <p:nvSpPr>
            <p:cNvPr id="195" name="Shape 195"/>
            <p:cNvSpPr/>
            <p:nvPr/>
          </p:nvSpPr>
          <p:spPr>
            <a:xfrm rot="5400000">
              <a:off x="8137924" y="2890400"/>
              <a:ext cx="667800" cy="577500"/>
            </a:xfrm>
            <a:prstGeom prst="triangle">
              <a:avLst>
                <a:gd name="adj" fmla="val 50000"/>
              </a:avLst>
            </a:prstGeom>
            <a:solidFill>
              <a:srgbClr val="4285F4"/>
            </a:solidFill>
            <a:ln>
              <a:noFill/>
            </a:ln>
          </p:spPr>
          <p:txBody>
            <a:bodyPr lIns="91425" tIns="91425" rIns="91425" bIns="91425" anchor="ctr" anchorCtr="0">
              <a:noAutofit/>
            </a:bodyPr>
            <a:lstStyle/>
            <a:p>
              <a:pPr lvl="0">
                <a:spcBef>
                  <a:spcPts val="0"/>
                </a:spcBef>
                <a:buNone/>
              </a:pPr>
              <a:endParaRPr/>
            </a:p>
          </p:txBody>
        </p:sp>
        <p:sp>
          <p:nvSpPr>
            <p:cNvPr id="196" name="Shape 196"/>
            <p:cNvSpPr/>
            <p:nvPr/>
          </p:nvSpPr>
          <p:spPr>
            <a:xfrm>
              <a:off x="383437" y="3057650"/>
              <a:ext cx="7904700" cy="243000"/>
            </a:xfrm>
            <a:prstGeom prst="rect">
              <a:avLst/>
            </a:prstGeom>
            <a:solidFill>
              <a:srgbClr val="4285F4"/>
            </a:solidFill>
            <a:ln>
              <a:noFill/>
            </a:ln>
          </p:spPr>
          <p:txBody>
            <a:bodyPr lIns="91425" tIns="91425" rIns="91425" bIns="91425" anchor="ctr" anchorCtr="0">
              <a:noAutofit/>
            </a:bodyPr>
            <a:lstStyle/>
            <a:p>
              <a:pPr lvl="0">
                <a:spcBef>
                  <a:spcPts val="0"/>
                </a:spcBef>
                <a:buNone/>
              </a:pPr>
              <a:endParaRPr/>
            </a:p>
          </p:txBody>
        </p:sp>
      </p:grpSp>
      <p:cxnSp>
        <p:nvCxnSpPr>
          <p:cNvPr id="12" name="Shape 184">
            <a:extLst>
              <a:ext uri="{FF2B5EF4-FFF2-40B4-BE49-F238E27FC236}">
                <a16:creationId xmlns:a16="http://schemas.microsoft.com/office/drawing/2014/main" id="{892CC3DB-44B8-44A8-8009-93385B15EB97}"/>
              </a:ext>
            </a:extLst>
          </p:cNvPr>
          <p:cNvCxnSpPr/>
          <p:nvPr/>
        </p:nvCxnSpPr>
        <p:spPr>
          <a:xfrm rot="10800000">
            <a:off x="4677338" y="2114462"/>
            <a:ext cx="0" cy="1155600"/>
          </a:xfrm>
          <a:prstGeom prst="straightConnector1">
            <a:avLst/>
          </a:prstGeom>
          <a:noFill/>
          <a:ln w="9525" cap="flat" cmpd="sng">
            <a:solidFill>
              <a:schemeClr val="dk2"/>
            </a:solidFill>
            <a:prstDash val="solid"/>
            <a:round/>
            <a:headEnd type="none" w="lg" len="lg"/>
            <a:tailEnd type="oval" w="lg" len="lg"/>
          </a:ln>
        </p:spPr>
      </p:cxnSp>
      <p:sp>
        <p:nvSpPr>
          <p:cNvPr id="13" name="Shape 185">
            <a:extLst>
              <a:ext uri="{FF2B5EF4-FFF2-40B4-BE49-F238E27FC236}">
                <a16:creationId xmlns:a16="http://schemas.microsoft.com/office/drawing/2014/main" id="{2C5EF7E3-B168-4EDF-B134-A940ED049006}"/>
              </a:ext>
            </a:extLst>
          </p:cNvPr>
          <p:cNvSpPr txBox="1">
            <a:spLocks/>
          </p:cNvSpPr>
          <p:nvPr/>
        </p:nvSpPr>
        <p:spPr>
          <a:xfrm>
            <a:off x="4724399" y="1951050"/>
            <a:ext cx="4114797"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Basic animation with timers and intervals</a:t>
            </a:r>
            <a:endParaRPr lang="en" sz="1800" dirty="0">
              <a:solidFill>
                <a:schemeClr val="dk1"/>
              </a:solidFill>
            </a:endParaRPr>
          </a:p>
        </p:txBody>
      </p:sp>
      <p:sp>
        <p:nvSpPr>
          <p:cNvPr id="14" name="Shape 186">
            <a:extLst>
              <a:ext uri="{FF2B5EF4-FFF2-40B4-BE49-F238E27FC236}">
                <a16:creationId xmlns:a16="http://schemas.microsoft.com/office/drawing/2014/main" id="{4B326AAF-6138-4D60-A6F5-7A746C20F58B}"/>
              </a:ext>
            </a:extLst>
          </p:cNvPr>
          <p:cNvSpPr txBox="1">
            <a:spLocks/>
          </p:cNvSpPr>
          <p:nvPr/>
        </p:nvSpPr>
        <p:spPr>
          <a:xfrm>
            <a:off x="4724400" y="2255243"/>
            <a:ext cx="3276600"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We will learn to use timers and intervals to animate the data across all the years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4" y="1819275"/>
            <a:ext cx="8829675" cy="933600"/>
          </a:xfrm>
          <a:prstGeom prst="rect">
            <a:avLst/>
          </a:prstGeom>
        </p:spPr>
        <p:txBody>
          <a:bodyPr lIns="91425" tIns="91425" rIns="91425" bIns="91425" anchor="b" anchorCtr="0">
            <a:noAutofit/>
          </a:bodyPr>
          <a:lstStyle/>
          <a:p>
            <a:pPr lvl="0"/>
            <a:r>
              <a:rPr lang="en-US" dirty="0"/>
              <a:t>Interactions using the mouse</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Section 5</a:t>
            </a:r>
            <a:endParaRPr lang="en" dirty="0"/>
          </a:p>
        </p:txBody>
      </p:sp>
    </p:spTree>
    <p:extLst>
      <p:ext uri="{BB962C8B-B14F-4D97-AF65-F5344CB8AC3E}">
        <p14:creationId xmlns:p14="http://schemas.microsoft.com/office/powerpoint/2010/main" val="338262991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cxnSp>
        <p:nvCxnSpPr>
          <p:cNvPr id="181" name="Shape 181"/>
          <p:cNvCxnSpPr/>
          <p:nvPr/>
        </p:nvCxnSpPr>
        <p:spPr>
          <a:xfrm>
            <a:off x="1981200" y="3383282"/>
            <a:ext cx="0" cy="667800"/>
          </a:xfrm>
          <a:prstGeom prst="straightConnector1">
            <a:avLst/>
          </a:prstGeom>
          <a:noFill/>
          <a:ln w="9525" cap="flat" cmpd="sng">
            <a:solidFill>
              <a:schemeClr val="dk2"/>
            </a:solidFill>
            <a:prstDash val="solid"/>
            <a:round/>
            <a:headEnd type="none" w="lg" len="lg"/>
            <a:tailEnd type="oval" w="lg" len="lg"/>
          </a:ln>
        </p:spPr>
      </p:cxnSp>
      <p:sp>
        <p:nvSpPr>
          <p:cNvPr id="182" name="Shape 182"/>
          <p:cNvSpPr txBox="1">
            <a:spLocks noGrp="1"/>
          </p:cNvSpPr>
          <p:nvPr>
            <p:ph type="title"/>
          </p:nvPr>
        </p:nvSpPr>
        <p:spPr>
          <a:xfrm>
            <a:off x="2057400" y="3932250"/>
            <a:ext cx="3030613" cy="392100"/>
          </a:xfrm>
          <a:prstGeom prst="rect">
            <a:avLst/>
          </a:prstGeom>
        </p:spPr>
        <p:txBody>
          <a:bodyPr lIns="91425" tIns="91425" rIns="91425" bIns="91425" anchor="ctr" anchorCtr="0">
            <a:noAutofit/>
          </a:bodyPr>
          <a:lstStyle/>
          <a:p>
            <a:pPr lvl="0"/>
            <a:r>
              <a:rPr lang="en-US" sz="1800" dirty="0">
                <a:solidFill>
                  <a:schemeClr val="dk1"/>
                </a:solidFill>
              </a:rPr>
              <a:t>Creating tool tips</a:t>
            </a:r>
            <a:endParaRPr lang="en" sz="1800" dirty="0">
              <a:solidFill>
                <a:schemeClr val="dk1"/>
              </a:solidFill>
            </a:endParaRPr>
          </a:p>
        </p:txBody>
      </p:sp>
      <p:sp>
        <p:nvSpPr>
          <p:cNvPr id="183" name="Shape 183"/>
          <p:cNvSpPr txBox="1">
            <a:spLocks noGrp="1"/>
          </p:cNvSpPr>
          <p:nvPr>
            <p:ph type="body" idx="1"/>
          </p:nvPr>
        </p:nvSpPr>
        <p:spPr>
          <a:xfrm>
            <a:off x="2057417" y="4171950"/>
            <a:ext cx="2848538" cy="578700"/>
          </a:xfrm>
          <a:prstGeom prst="rect">
            <a:avLst/>
          </a:prstGeom>
        </p:spPr>
        <p:txBody>
          <a:bodyPr lIns="91425" tIns="91425" rIns="91425" bIns="91425" anchor="t" anchorCtr="0">
            <a:noAutofit/>
          </a:bodyPr>
          <a:lstStyle/>
          <a:p>
            <a:pPr lvl="0" rtl="0">
              <a:spcBef>
                <a:spcPts val="0"/>
              </a:spcBef>
              <a:buNone/>
            </a:pPr>
            <a:r>
              <a:rPr lang="en-US" sz="1400" dirty="0">
                <a:solidFill>
                  <a:schemeClr val="dk2"/>
                </a:solidFill>
              </a:rPr>
              <a:t>TBD</a:t>
            </a:r>
            <a:endParaRPr lang="en" sz="1400" dirty="0">
              <a:solidFill>
                <a:schemeClr val="dk2"/>
              </a:solidFill>
            </a:endParaRPr>
          </a:p>
        </p:txBody>
      </p:sp>
      <p:sp>
        <p:nvSpPr>
          <p:cNvPr id="193" name="Shape 193"/>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rtl="0">
              <a:spcBef>
                <a:spcPts val="0"/>
              </a:spcBef>
              <a:buNone/>
            </a:pPr>
            <a:r>
              <a:rPr lang="en" dirty="0"/>
              <a:t>What We’ll Learn</a:t>
            </a:r>
          </a:p>
        </p:txBody>
      </p:sp>
      <p:cxnSp>
        <p:nvCxnSpPr>
          <p:cNvPr id="41" name="Shape 184">
            <a:extLst>
              <a:ext uri="{FF2B5EF4-FFF2-40B4-BE49-F238E27FC236}">
                <a16:creationId xmlns:a16="http://schemas.microsoft.com/office/drawing/2014/main" id="{47F0B977-537B-416B-91AC-EA5B6656F431}"/>
              </a:ext>
            </a:extLst>
          </p:cNvPr>
          <p:cNvCxnSpPr/>
          <p:nvPr/>
        </p:nvCxnSpPr>
        <p:spPr>
          <a:xfrm rot="10800000">
            <a:off x="714938" y="2114462"/>
            <a:ext cx="0" cy="1155600"/>
          </a:xfrm>
          <a:prstGeom prst="straightConnector1">
            <a:avLst/>
          </a:prstGeom>
          <a:noFill/>
          <a:ln w="9525" cap="flat" cmpd="sng">
            <a:solidFill>
              <a:schemeClr val="dk2"/>
            </a:solidFill>
            <a:prstDash val="solid"/>
            <a:round/>
            <a:headEnd type="none" w="lg" len="lg"/>
            <a:tailEnd type="oval" w="lg" len="lg"/>
          </a:ln>
        </p:spPr>
      </p:cxnSp>
      <p:sp>
        <p:nvSpPr>
          <p:cNvPr id="42" name="Shape 185">
            <a:extLst>
              <a:ext uri="{FF2B5EF4-FFF2-40B4-BE49-F238E27FC236}">
                <a16:creationId xmlns:a16="http://schemas.microsoft.com/office/drawing/2014/main" id="{ECAEEEAD-7809-463C-B5C1-0BE2E0B4800D}"/>
              </a:ext>
            </a:extLst>
          </p:cNvPr>
          <p:cNvSpPr txBox="1">
            <a:spLocks/>
          </p:cNvSpPr>
          <p:nvPr/>
        </p:nvSpPr>
        <p:spPr>
          <a:xfrm>
            <a:off x="762001" y="1951050"/>
            <a:ext cx="2409254"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Mouse event capture</a:t>
            </a:r>
            <a:endParaRPr lang="en" sz="1800" dirty="0">
              <a:solidFill>
                <a:schemeClr val="dk1"/>
              </a:solidFill>
            </a:endParaRPr>
          </a:p>
        </p:txBody>
      </p:sp>
      <p:sp>
        <p:nvSpPr>
          <p:cNvPr id="43" name="Shape 186">
            <a:extLst>
              <a:ext uri="{FF2B5EF4-FFF2-40B4-BE49-F238E27FC236}">
                <a16:creationId xmlns:a16="http://schemas.microsoft.com/office/drawing/2014/main" id="{28E7DA62-08F8-4F6A-8BC6-EAC1A6658364}"/>
              </a:ext>
            </a:extLst>
          </p:cNvPr>
          <p:cNvSpPr txBox="1">
            <a:spLocks/>
          </p:cNvSpPr>
          <p:nvPr/>
        </p:nvSpPr>
        <p:spPr>
          <a:xfrm>
            <a:off x="762000" y="2255243"/>
            <a:ext cx="2362193"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TBD </a:t>
            </a:r>
          </a:p>
        </p:txBody>
      </p:sp>
      <p:cxnSp>
        <p:nvCxnSpPr>
          <p:cNvPr id="14" name="Shape 184">
            <a:extLst>
              <a:ext uri="{FF2B5EF4-FFF2-40B4-BE49-F238E27FC236}">
                <a16:creationId xmlns:a16="http://schemas.microsoft.com/office/drawing/2014/main" id="{3567309F-A118-4EB3-8307-2F56E0696CFA}"/>
              </a:ext>
            </a:extLst>
          </p:cNvPr>
          <p:cNvCxnSpPr/>
          <p:nvPr/>
        </p:nvCxnSpPr>
        <p:spPr>
          <a:xfrm rot="10800000">
            <a:off x="3581401" y="2125562"/>
            <a:ext cx="0" cy="1155600"/>
          </a:xfrm>
          <a:prstGeom prst="straightConnector1">
            <a:avLst/>
          </a:prstGeom>
          <a:noFill/>
          <a:ln w="9525" cap="flat" cmpd="sng">
            <a:solidFill>
              <a:schemeClr val="dk2"/>
            </a:solidFill>
            <a:prstDash val="solid"/>
            <a:round/>
            <a:headEnd type="none" w="lg" len="lg"/>
            <a:tailEnd type="oval" w="lg" len="lg"/>
          </a:ln>
        </p:spPr>
      </p:cxnSp>
      <p:sp>
        <p:nvSpPr>
          <p:cNvPr id="15" name="Shape 185">
            <a:extLst>
              <a:ext uri="{FF2B5EF4-FFF2-40B4-BE49-F238E27FC236}">
                <a16:creationId xmlns:a16="http://schemas.microsoft.com/office/drawing/2014/main" id="{D9C40A14-3827-4E75-8749-EBBBD0DC54CE}"/>
              </a:ext>
            </a:extLst>
          </p:cNvPr>
          <p:cNvSpPr txBox="1">
            <a:spLocks/>
          </p:cNvSpPr>
          <p:nvPr/>
        </p:nvSpPr>
        <p:spPr>
          <a:xfrm>
            <a:off x="3628463" y="1962150"/>
            <a:ext cx="2675775"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Selecting visuals</a:t>
            </a:r>
            <a:endParaRPr lang="en" sz="1800" dirty="0">
              <a:solidFill>
                <a:schemeClr val="dk1"/>
              </a:solidFill>
            </a:endParaRPr>
          </a:p>
        </p:txBody>
      </p:sp>
      <p:sp>
        <p:nvSpPr>
          <p:cNvPr id="16" name="Shape 186">
            <a:extLst>
              <a:ext uri="{FF2B5EF4-FFF2-40B4-BE49-F238E27FC236}">
                <a16:creationId xmlns:a16="http://schemas.microsoft.com/office/drawing/2014/main" id="{97BBA370-D86C-462E-B7DB-C43E00B2BE09}"/>
              </a:ext>
            </a:extLst>
          </p:cNvPr>
          <p:cNvSpPr txBox="1">
            <a:spLocks/>
          </p:cNvSpPr>
          <p:nvPr/>
        </p:nvSpPr>
        <p:spPr>
          <a:xfrm>
            <a:off x="3628463" y="2266343"/>
            <a:ext cx="2362193"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TBD </a:t>
            </a:r>
          </a:p>
        </p:txBody>
      </p:sp>
      <p:cxnSp>
        <p:nvCxnSpPr>
          <p:cNvPr id="20" name="Shape 181">
            <a:extLst>
              <a:ext uri="{FF2B5EF4-FFF2-40B4-BE49-F238E27FC236}">
                <a16:creationId xmlns:a16="http://schemas.microsoft.com/office/drawing/2014/main" id="{E48A18BA-3F66-499C-BC53-C08DFA60E7C0}"/>
              </a:ext>
            </a:extLst>
          </p:cNvPr>
          <p:cNvCxnSpPr/>
          <p:nvPr/>
        </p:nvCxnSpPr>
        <p:spPr>
          <a:xfrm>
            <a:off x="5638800" y="3414182"/>
            <a:ext cx="0" cy="667800"/>
          </a:xfrm>
          <a:prstGeom prst="straightConnector1">
            <a:avLst/>
          </a:prstGeom>
          <a:noFill/>
          <a:ln w="9525" cap="flat" cmpd="sng">
            <a:solidFill>
              <a:schemeClr val="dk2"/>
            </a:solidFill>
            <a:prstDash val="solid"/>
            <a:round/>
            <a:headEnd type="none" w="lg" len="lg"/>
            <a:tailEnd type="oval" w="lg" len="lg"/>
          </a:ln>
        </p:spPr>
      </p:cxnSp>
      <p:sp>
        <p:nvSpPr>
          <p:cNvPr id="21" name="Shape 182">
            <a:extLst>
              <a:ext uri="{FF2B5EF4-FFF2-40B4-BE49-F238E27FC236}">
                <a16:creationId xmlns:a16="http://schemas.microsoft.com/office/drawing/2014/main" id="{F3ED404B-E4F1-4B1C-BDB4-1EED560E16A6}"/>
              </a:ext>
            </a:extLst>
          </p:cNvPr>
          <p:cNvSpPr txBox="1">
            <a:spLocks/>
          </p:cNvSpPr>
          <p:nvPr/>
        </p:nvSpPr>
        <p:spPr>
          <a:xfrm>
            <a:off x="5685844" y="3963150"/>
            <a:ext cx="3030613"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Displaying details</a:t>
            </a:r>
            <a:endParaRPr lang="en" sz="1800" dirty="0">
              <a:solidFill>
                <a:schemeClr val="dk1"/>
              </a:solidFill>
            </a:endParaRPr>
          </a:p>
        </p:txBody>
      </p:sp>
      <p:sp>
        <p:nvSpPr>
          <p:cNvPr id="22" name="Shape 183">
            <a:extLst>
              <a:ext uri="{FF2B5EF4-FFF2-40B4-BE49-F238E27FC236}">
                <a16:creationId xmlns:a16="http://schemas.microsoft.com/office/drawing/2014/main" id="{560AC7E1-809C-4100-824D-5498690FF76A}"/>
              </a:ext>
            </a:extLst>
          </p:cNvPr>
          <p:cNvSpPr txBox="1">
            <a:spLocks/>
          </p:cNvSpPr>
          <p:nvPr/>
        </p:nvSpPr>
        <p:spPr>
          <a:xfrm>
            <a:off x="5685861" y="4202850"/>
            <a:ext cx="2848538"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a:solidFill>
                  <a:schemeClr val="dk2"/>
                </a:solidFill>
              </a:rPr>
              <a:t>TBD</a:t>
            </a:r>
            <a:endParaRPr lang="en" sz="1400" dirty="0">
              <a:solidFill>
                <a:schemeClr val="dk2"/>
              </a:solidFill>
            </a:endParaRPr>
          </a:p>
        </p:txBody>
      </p:sp>
      <p:cxnSp>
        <p:nvCxnSpPr>
          <p:cNvPr id="23" name="Shape 184">
            <a:extLst>
              <a:ext uri="{FF2B5EF4-FFF2-40B4-BE49-F238E27FC236}">
                <a16:creationId xmlns:a16="http://schemas.microsoft.com/office/drawing/2014/main" id="{D4BD00EC-B0CC-4463-B23F-2CCBC52FAC3B}"/>
              </a:ext>
            </a:extLst>
          </p:cNvPr>
          <p:cNvCxnSpPr/>
          <p:nvPr/>
        </p:nvCxnSpPr>
        <p:spPr>
          <a:xfrm rot="10800000">
            <a:off x="6192563" y="2101950"/>
            <a:ext cx="0" cy="1155600"/>
          </a:xfrm>
          <a:prstGeom prst="straightConnector1">
            <a:avLst/>
          </a:prstGeom>
          <a:noFill/>
          <a:ln w="9525" cap="flat" cmpd="sng">
            <a:solidFill>
              <a:schemeClr val="dk2"/>
            </a:solidFill>
            <a:prstDash val="solid"/>
            <a:round/>
            <a:headEnd type="none" w="lg" len="lg"/>
            <a:tailEnd type="oval" w="lg" len="lg"/>
          </a:ln>
        </p:spPr>
      </p:cxnSp>
      <p:sp>
        <p:nvSpPr>
          <p:cNvPr id="24" name="Shape 185">
            <a:extLst>
              <a:ext uri="{FF2B5EF4-FFF2-40B4-BE49-F238E27FC236}">
                <a16:creationId xmlns:a16="http://schemas.microsoft.com/office/drawing/2014/main" id="{4C5E6B8B-C4B0-4E44-A1A7-195622E6A03F}"/>
              </a:ext>
            </a:extLst>
          </p:cNvPr>
          <p:cNvSpPr txBox="1">
            <a:spLocks/>
          </p:cNvSpPr>
          <p:nvPr/>
        </p:nvSpPr>
        <p:spPr>
          <a:xfrm>
            <a:off x="6239625" y="1938538"/>
            <a:ext cx="2675775" cy="3921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1800" dirty="0">
                <a:solidFill>
                  <a:schemeClr val="dk1"/>
                </a:solidFill>
              </a:rPr>
              <a:t>Applying to the data</a:t>
            </a:r>
            <a:endParaRPr lang="en" sz="1800" dirty="0">
              <a:solidFill>
                <a:schemeClr val="dk1"/>
              </a:solidFill>
            </a:endParaRPr>
          </a:p>
        </p:txBody>
      </p:sp>
      <p:sp>
        <p:nvSpPr>
          <p:cNvPr id="25" name="Shape 186">
            <a:extLst>
              <a:ext uri="{FF2B5EF4-FFF2-40B4-BE49-F238E27FC236}">
                <a16:creationId xmlns:a16="http://schemas.microsoft.com/office/drawing/2014/main" id="{59B02F39-CD84-43EE-8EDB-2F934F0322F1}"/>
              </a:ext>
            </a:extLst>
          </p:cNvPr>
          <p:cNvSpPr txBox="1">
            <a:spLocks/>
          </p:cNvSpPr>
          <p:nvPr/>
        </p:nvSpPr>
        <p:spPr>
          <a:xfrm>
            <a:off x="6239625" y="2242731"/>
            <a:ext cx="2362193" cy="578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000"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18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1600"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400" b="0" i="0" u="none" strike="noStrike" cap="none">
                <a:solidFill>
                  <a:srgbClr val="434343"/>
                </a:solidFill>
                <a:latin typeface="Calibri"/>
                <a:ea typeface="Calibri"/>
                <a:cs typeface="Calibri"/>
                <a:sym typeface="Calibri"/>
              </a:defRPr>
            </a:lvl9pPr>
          </a:lstStyle>
          <a:p>
            <a:r>
              <a:rPr lang="en-US" sz="1400" dirty="0">
                <a:solidFill>
                  <a:schemeClr val="dk2"/>
                </a:solidFill>
              </a:rPr>
              <a:t>TBD </a:t>
            </a:r>
          </a:p>
        </p:txBody>
      </p:sp>
      <p:grpSp>
        <p:nvGrpSpPr>
          <p:cNvPr id="2" name="Shape 194"/>
          <p:cNvGrpSpPr/>
          <p:nvPr/>
        </p:nvGrpSpPr>
        <p:grpSpPr>
          <a:xfrm>
            <a:off x="383437" y="2992212"/>
            <a:ext cx="8377136" cy="667800"/>
            <a:chOff x="383437" y="2845250"/>
            <a:chExt cx="8377136" cy="667800"/>
          </a:xfrm>
        </p:grpSpPr>
        <p:sp>
          <p:nvSpPr>
            <p:cNvPr id="195" name="Shape 195"/>
            <p:cNvSpPr/>
            <p:nvPr/>
          </p:nvSpPr>
          <p:spPr>
            <a:xfrm rot="5400000">
              <a:off x="8137924" y="2890400"/>
              <a:ext cx="667800" cy="577500"/>
            </a:xfrm>
            <a:prstGeom prst="triangle">
              <a:avLst>
                <a:gd name="adj" fmla="val 50000"/>
              </a:avLst>
            </a:prstGeom>
            <a:solidFill>
              <a:srgbClr val="4285F4"/>
            </a:solidFill>
            <a:ln>
              <a:noFill/>
            </a:ln>
          </p:spPr>
          <p:txBody>
            <a:bodyPr lIns="91425" tIns="91425" rIns="91425" bIns="91425" anchor="ctr" anchorCtr="0">
              <a:noAutofit/>
            </a:bodyPr>
            <a:lstStyle/>
            <a:p>
              <a:pPr lvl="0">
                <a:spcBef>
                  <a:spcPts val="0"/>
                </a:spcBef>
                <a:buNone/>
              </a:pPr>
              <a:endParaRPr/>
            </a:p>
          </p:txBody>
        </p:sp>
        <p:sp>
          <p:nvSpPr>
            <p:cNvPr id="196" name="Shape 196"/>
            <p:cNvSpPr/>
            <p:nvPr/>
          </p:nvSpPr>
          <p:spPr>
            <a:xfrm>
              <a:off x="383437" y="3057650"/>
              <a:ext cx="7904700" cy="243000"/>
            </a:xfrm>
            <a:prstGeom prst="rect">
              <a:avLst/>
            </a:prstGeom>
            <a:solidFill>
              <a:srgbClr val="4285F4"/>
            </a:solidFill>
            <a:ln>
              <a:noFill/>
            </a:ln>
          </p:spPr>
          <p:txBody>
            <a:bodyPr lIns="91425" tIns="91425" rIns="91425" bIns="91425" anchor="ctr" anchorCtr="0">
              <a:noAutofit/>
            </a:bodyPr>
            <a:lstStyle/>
            <a:p>
              <a:pPr lvl="0">
                <a:spcBef>
                  <a:spcPts val="0"/>
                </a:spcBef>
                <a:buNone/>
              </a:pPr>
              <a:endParaRPr/>
            </a:p>
          </p:txBody>
        </p:sp>
      </p:grpSp>
    </p:spTree>
    <p:extLst>
      <p:ext uri="{BB962C8B-B14F-4D97-AF65-F5344CB8AC3E}">
        <p14:creationId xmlns:p14="http://schemas.microsoft.com/office/powerpoint/2010/main" val="16746325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Mouse event capture</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5.1</a:t>
            </a:r>
            <a:endParaRPr lang="en" dirty="0"/>
          </a:p>
        </p:txBody>
      </p:sp>
    </p:spTree>
    <p:extLst>
      <p:ext uri="{BB962C8B-B14F-4D97-AF65-F5344CB8AC3E}">
        <p14:creationId xmlns:p14="http://schemas.microsoft.com/office/powerpoint/2010/main" val="174432098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36662647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Creating tool tips</a:t>
            </a:r>
            <a:endParaRPr lang="en" dirty="0"/>
          </a:p>
        </p:txBody>
      </p:sp>
    </p:spTree>
    <p:extLst>
      <p:ext uri="{BB962C8B-B14F-4D97-AF65-F5344CB8AC3E}">
        <p14:creationId xmlns:p14="http://schemas.microsoft.com/office/powerpoint/2010/main" val="326228620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Creating tool tips</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5.2</a:t>
            </a:r>
            <a:endParaRPr lang="en" dirty="0"/>
          </a:p>
        </p:txBody>
      </p:sp>
    </p:spTree>
    <p:extLst>
      <p:ext uri="{BB962C8B-B14F-4D97-AF65-F5344CB8AC3E}">
        <p14:creationId xmlns:p14="http://schemas.microsoft.com/office/powerpoint/2010/main" val="167090857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27369692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Selecting visuals</a:t>
            </a:r>
            <a:endParaRPr lang="en" dirty="0"/>
          </a:p>
        </p:txBody>
      </p:sp>
    </p:spTree>
    <p:extLst>
      <p:ext uri="{BB962C8B-B14F-4D97-AF65-F5344CB8AC3E}">
        <p14:creationId xmlns:p14="http://schemas.microsoft.com/office/powerpoint/2010/main" val="382440460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Selecting visuals</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5.3</a:t>
            </a:r>
            <a:endParaRPr lang="en" dirty="0"/>
          </a:p>
        </p:txBody>
      </p:sp>
    </p:spTree>
    <p:extLst>
      <p:ext uri="{BB962C8B-B14F-4D97-AF65-F5344CB8AC3E}">
        <p14:creationId xmlns:p14="http://schemas.microsoft.com/office/powerpoint/2010/main" val="29989484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3787297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Selecting data for a given year</a:t>
            </a:r>
            <a:endParaRPr lang="en" dirty="0"/>
          </a:p>
        </p:txBody>
      </p:sp>
    </p:spTree>
    <p:extLst>
      <p:ext uri="{BB962C8B-B14F-4D97-AF65-F5344CB8AC3E}">
        <p14:creationId xmlns:p14="http://schemas.microsoft.com/office/powerpoint/2010/main" val="245043690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Displaying details</a:t>
            </a:r>
            <a:endParaRPr lang="en" dirty="0"/>
          </a:p>
        </p:txBody>
      </p:sp>
    </p:spTree>
    <p:extLst>
      <p:ext uri="{BB962C8B-B14F-4D97-AF65-F5344CB8AC3E}">
        <p14:creationId xmlns:p14="http://schemas.microsoft.com/office/powerpoint/2010/main" val="2742060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Displaying details</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5.4</a:t>
            </a:r>
            <a:endParaRPr lang="en" dirty="0"/>
          </a:p>
        </p:txBody>
      </p:sp>
    </p:spTree>
    <p:extLst>
      <p:ext uri="{BB962C8B-B14F-4D97-AF65-F5344CB8AC3E}">
        <p14:creationId xmlns:p14="http://schemas.microsoft.com/office/powerpoint/2010/main" val="300280038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3728659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rtl="0">
              <a:spcBef>
                <a:spcPts val="0"/>
              </a:spcBef>
              <a:buNone/>
            </a:pPr>
            <a:r>
              <a:rPr lang="en" dirty="0"/>
              <a:t>Next Video</a:t>
            </a:r>
          </a:p>
        </p:txBody>
      </p:sp>
      <p:sp>
        <p:nvSpPr>
          <p:cNvPr id="273" name="Shape 273"/>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solidFill>
                  <a:schemeClr val="bg1"/>
                </a:solidFill>
              </a:rPr>
              <a:t>Applying to the data</a:t>
            </a:r>
            <a:endParaRPr lang="en" dirty="0"/>
          </a:p>
        </p:txBody>
      </p:sp>
    </p:spTree>
    <p:extLst>
      <p:ext uri="{BB962C8B-B14F-4D97-AF65-F5344CB8AC3E}">
        <p14:creationId xmlns:p14="http://schemas.microsoft.com/office/powerpoint/2010/main" val="283015518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pPr lvl="0"/>
            <a:r>
              <a:rPr lang="en-US" dirty="0">
                <a:solidFill>
                  <a:schemeClr val="bg1"/>
                </a:solidFill>
              </a:rPr>
              <a:t>Applying to the data</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Video 5.5</a:t>
            </a:r>
            <a:endParaRPr lang="en" dirty="0"/>
          </a:p>
        </p:txBody>
      </p:sp>
    </p:spTree>
    <p:extLst>
      <p:ext uri="{BB962C8B-B14F-4D97-AF65-F5344CB8AC3E}">
        <p14:creationId xmlns:p14="http://schemas.microsoft.com/office/powerpoint/2010/main" val="399468118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US" sz="2000" dirty="0">
              <a:solidFill>
                <a:srgbClr val="434343"/>
              </a:solidFill>
            </a:endParaRP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61271066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Summary</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rtl="0">
              <a:spcBef>
                <a:spcPts val="0"/>
              </a:spcBef>
              <a:buClr>
                <a:srgbClr val="434343"/>
              </a:buClr>
              <a:buSzPct val="100000"/>
              <a:buChar char="●"/>
            </a:pPr>
            <a:r>
              <a:rPr lang="en-US" sz="2000" dirty="0">
                <a:solidFill>
                  <a:srgbClr val="434343"/>
                </a:solidFill>
              </a:rPr>
              <a:t>A</a:t>
            </a:r>
          </a:p>
          <a:p>
            <a:pPr marL="457200" lvl="0" indent="-355600" rtl="0">
              <a:spcBef>
                <a:spcPts val="0"/>
              </a:spcBef>
              <a:buClr>
                <a:srgbClr val="434343"/>
              </a:buClr>
              <a:buSzPct val="100000"/>
              <a:buChar char="●"/>
            </a:pPr>
            <a:r>
              <a:rPr lang="en-US" sz="2000" dirty="0">
                <a:solidFill>
                  <a:srgbClr val="434343"/>
                </a:solidFill>
              </a:rPr>
              <a:t>B</a:t>
            </a:r>
          </a:p>
          <a:p>
            <a:pPr marL="457200" lvl="0" indent="-355600" rtl="0">
              <a:spcBef>
                <a:spcPts val="0"/>
              </a:spcBef>
              <a:buClr>
                <a:srgbClr val="434343"/>
              </a:buClr>
              <a:buSzPct val="100000"/>
              <a:buChar char="●"/>
            </a:pPr>
            <a:r>
              <a:rPr lang="en-US" sz="2000" dirty="0">
                <a:solidFill>
                  <a:srgbClr val="434343"/>
                </a:solidFill>
              </a:rPr>
              <a:t>C</a:t>
            </a:r>
          </a:p>
          <a:p>
            <a:pPr marL="457200" lvl="0" indent="-355600" rtl="0">
              <a:spcBef>
                <a:spcPts val="0"/>
              </a:spcBef>
              <a:buClr>
                <a:srgbClr val="434343"/>
              </a:buClr>
              <a:buSzPct val="100000"/>
              <a:buChar char="●"/>
            </a:pPr>
            <a:endParaRPr lang="en" sz="2000" dirty="0">
              <a:solidFill>
                <a:srgbClr val="434343"/>
              </a:solidFill>
            </a:endParaRPr>
          </a:p>
        </p:txBody>
      </p:sp>
    </p:spTree>
    <p:extLst>
      <p:ext uri="{BB962C8B-B14F-4D97-AF65-F5344CB8AC3E}">
        <p14:creationId xmlns:p14="http://schemas.microsoft.com/office/powerpoint/2010/main" val="210951207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5" y="1819275"/>
            <a:ext cx="8222100" cy="933600"/>
          </a:xfrm>
          <a:prstGeom prst="rect">
            <a:avLst/>
          </a:prstGeom>
        </p:spPr>
        <p:txBody>
          <a:bodyPr lIns="91425" tIns="91425" rIns="91425" bIns="91425" anchor="b" anchorCtr="0">
            <a:noAutofit/>
          </a:bodyPr>
          <a:lstStyle/>
          <a:p>
            <a:r>
              <a:rPr lang="en-US" dirty="0">
                <a:solidFill>
                  <a:schemeClr val="bg1"/>
                </a:solidFill>
              </a:rPr>
              <a:t>Next Section</a:t>
            </a:r>
            <a:endParaRPr lang="en" dirty="0">
              <a:solidFill>
                <a:schemeClr val="bg1"/>
              </a:solidFill>
            </a:endParaRPr>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sz="2400" dirty="0"/>
              <a:t>End </a:t>
            </a:r>
            <a:r>
              <a:rPr lang="en-US" sz="2400"/>
              <a:t>of course!</a:t>
            </a:r>
            <a:endParaRPr lang="en" dirty="0"/>
          </a:p>
        </p:txBody>
      </p:sp>
    </p:spTree>
    <p:extLst>
      <p:ext uri="{BB962C8B-B14F-4D97-AF65-F5344CB8AC3E}">
        <p14:creationId xmlns:p14="http://schemas.microsoft.com/office/powerpoint/2010/main" val="3371350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7021"/>
        </a:solidFill>
        <a:effectLst/>
      </p:bgPr>
    </p:bg>
    <p:spTree>
      <p:nvGrpSpPr>
        <p:cNvPr id="1" name="Shape 166"/>
        <p:cNvGrpSpPr/>
        <p:nvPr/>
      </p:nvGrpSpPr>
      <p:grpSpPr>
        <a:xfrm>
          <a:off x="0" y="0"/>
          <a:ext cx="0" cy="0"/>
          <a:chOff x="0" y="0"/>
          <a:chExt cx="0" cy="0"/>
        </a:xfrm>
      </p:grpSpPr>
      <p:sp>
        <p:nvSpPr>
          <p:cNvPr id="167" name="Shape 167"/>
          <p:cNvSpPr txBox="1">
            <a:spLocks noGrp="1"/>
          </p:cNvSpPr>
          <p:nvPr>
            <p:ph type="ctrTitle"/>
          </p:nvPr>
        </p:nvSpPr>
        <p:spPr>
          <a:xfrm>
            <a:off x="390524" y="1819275"/>
            <a:ext cx="8372475" cy="933600"/>
          </a:xfrm>
          <a:prstGeom prst="rect">
            <a:avLst/>
          </a:prstGeom>
        </p:spPr>
        <p:txBody>
          <a:bodyPr lIns="91425" tIns="91425" rIns="91425" bIns="91425" anchor="b" anchorCtr="0">
            <a:noAutofit/>
          </a:bodyPr>
          <a:lstStyle/>
          <a:p>
            <a:r>
              <a:rPr lang="en-US" dirty="0">
                <a:solidFill>
                  <a:schemeClr val="bg1"/>
                </a:solidFill>
              </a:rPr>
              <a:t>Selecting data for a given year</a:t>
            </a:r>
            <a:endParaRPr lang="en" dirty="0"/>
          </a:p>
        </p:txBody>
      </p:sp>
      <p:sp>
        <p:nvSpPr>
          <p:cNvPr id="168" name="Shape 168"/>
          <p:cNvSpPr txBox="1">
            <a:spLocks noGrp="1"/>
          </p:cNvSpPr>
          <p:nvPr>
            <p:ph type="subTitle" idx="1"/>
          </p:nvPr>
        </p:nvSpPr>
        <p:spPr>
          <a:xfrm>
            <a:off x="390525" y="2789130"/>
            <a:ext cx="8222100" cy="432900"/>
          </a:xfrm>
          <a:prstGeom prst="rect">
            <a:avLst/>
          </a:prstGeom>
        </p:spPr>
        <p:txBody>
          <a:bodyPr lIns="91425" tIns="91425" rIns="91425" bIns="91425" anchor="t" anchorCtr="0">
            <a:noAutofit/>
          </a:bodyPr>
          <a:lstStyle/>
          <a:p>
            <a:pPr lvl="0"/>
            <a:r>
              <a:rPr lang="en-US" dirty="0"/>
              <a:t>Video 1.1</a:t>
            </a:r>
            <a:endParaRPr lang="e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title"/>
          </p:nvPr>
        </p:nvSpPr>
        <p:spPr>
          <a:xfrm>
            <a:off x="98250" y="16350"/>
            <a:ext cx="8826600" cy="602700"/>
          </a:xfrm>
          <a:prstGeom prst="rect">
            <a:avLst/>
          </a:prstGeom>
        </p:spPr>
        <p:txBody>
          <a:bodyPr lIns="91425" tIns="91425" rIns="91425" bIns="91425" anchor="ctr" anchorCtr="0">
            <a:noAutofit/>
          </a:bodyPr>
          <a:lstStyle/>
          <a:p>
            <a:pPr lvl="0" rtl="0">
              <a:spcBef>
                <a:spcPts val="0"/>
              </a:spcBef>
              <a:buNone/>
            </a:pPr>
            <a:r>
              <a:rPr lang="en-US" sz="2200" dirty="0"/>
              <a:t>In this video, we are going to take a look at…</a:t>
            </a:r>
            <a:endParaRPr lang="en" sz="2200" dirty="0"/>
          </a:p>
        </p:txBody>
      </p:sp>
      <p:sp>
        <p:nvSpPr>
          <p:cNvPr id="213" name="Shape 213"/>
          <p:cNvSpPr txBox="1">
            <a:spLocks noGrp="1"/>
          </p:cNvSpPr>
          <p:nvPr>
            <p:ph type="body" idx="4294967295"/>
          </p:nvPr>
        </p:nvSpPr>
        <p:spPr>
          <a:xfrm>
            <a:off x="208750" y="888475"/>
            <a:ext cx="8716200" cy="4023300"/>
          </a:xfrm>
          <a:prstGeom prst="rect">
            <a:avLst/>
          </a:prstGeom>
        </p:spPr>
        <p:txBody>
          <a:bodyPr lIns="91425" tIns="91425" rIns="91425" bIns="91425" anchor="t" anchorCtr="0">
            <a:noAutofit/>
          </a:bodyPr>
          <a:lstStyle/>
          <a:p>
            <a:pPr marL="457200" lvl="0" indent="-355600">
              <a:buClr>
                <a:srgbClr val="434343"/>
              </a:buClr>
              <a:buChar char="●"/>
            </a:pPr>
            <a:r>
              <a:rPr lang="en-US" sz="2000" dirty="0">
                <a:solidFill>
                  <a:srgbClr val="434343"/>
                </a:solidFill>
              </a:rPr>
              <a:t>Refresher on the multi-year data set</a:t>
            </a:r>
          </a:p>
          <a:p>
            <a:pPr marL="457200" lvl="0" indent="-355600">
              <a:buClr>
                <a:srgbClr val="434343"/>
              </a:buClr>
              <a:buChar char="●"/>
            </a:pPr>
            <a:r>
              <a:rPr lang="en-US" sz="2000" dirty="0">
                <a:solidFill>
                  <a:srgbClr val="434343"/>
                </a:solidFill>
              </a:rPr>
              <a:t>Using filters to find data for a given year</a:t>
            </a:r>
          </a:p>
          <a:p>
            <a:pPr marL="457200" lvl="0" indent="-355600">
              <a:buClr>
                <a:srgbClr val="434343"/>
              </a:buClr>
              <a:buChar char="●"/>
            </a:pPr>
            <a:r>
              <a:rPr lang="en-US" sz="2000" dirty="0">
                <a:solidFill>
                  <a:srgbClr val="434343"/>
                </a:solidFill>
              </a:rPr>
              <a:t>Using the d3.nest function to organize efficiently retrieve data by year</a:t>
            </a:r>
          </a:p>
          <a:p>
            <a:pPr marL="457200" lvl="0" indent="-355600" rtl="0">
              <a:spcBef>
                <a:spcPts val="0"/>
              </a:spcBef>
              <a:buClr>
                <a:srgbClr val="434343"/>
              </a:buClr>
              <a:buSzPct val="100000"/>
              <a:buChar char="●"/>
            </a:pPr>
            <a:endParaRPr lang="en" sz="2000" dirty="0">
              <a:solidFill>
                <a:srgbClr val="434343"/>
              </a:solidFill>
            </a:endParaRPr>
          </a:p>
        </p:txBody>
      </p:sp>
    </p:spTree>
  </p:cSld>
  <p:clrMapOvr>
    <a:masterClrMapping/>
  </p:clrMapOvr>
</p:sld>
</file>

<file path=ppt/theme/theme1.xml><?xml version="1.0" encoding="utf-8"?>
<a:theme xmlns:a="http://schemas.openxmlformats.org/drawingml/2006/main"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2023</TotalTime>
  <Words>2830</Words>
  <Application>Microsoft Office PowerPoint</Application>
  <PresentationFormat>On-screen Show (16:9)</PresentationFormat>
  <Paragraphs>372</Paragraphs>
  <Slides>77</Slides>
  <Notes>77</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77</vt:i4>
      </vt:variant>
    </vt:vector>
  </HeadingPairs>
  <TitlesOfParts>
    <vt:vector size="83" baseType="lpstr">
      <vt:lpstr>Arial</vt:lpstr>
      <vt:lpstr>Wingdings</vt:lpstr>
      <vt:lpstr>Calibri</vt:lpstr>
      <vt:lpstr>Roboto</vt:lpstr>
      <vt:lpstr>Packt</vt:lpstr>
      <vt:lpstr>Packt</vt:lpstr>
      <vt:lpstr>Basic Animation and Interactivity</vt:lpstr>
      <vt:lpstr>Goals of this volume…</vt:lpstr>
      <vt:lpstr>Smart re-rendering</vt:lpstr>
      <vt:lpstr>Next Video</vt:lpstr>
      <vt:lpstr>Multi-year data and basic animation</vt:lpstr>
      <vt:lpstr>Creating a reusable renderer</vt:lpstr>
      <vt:lpstr>Next Video</vt:lpstr>
      <vt:lpstr>Selecting data for a given year</vt:lpstr>
      <vt:lpstr>In this video, we are going to take a look at…</vt:lpstr>
      <vt:lpstr>Next Video</vt:lpstr>
      <vt:lpstr>Creating a reusable renderer</vt:lpstr>
      <vt:lpstr>In this video, we are going to take a look at…</vt:lpstr>
      <vt:lpstr>Next Video</vt:lpstr>
      <vt:lpstr>Basic animation with timers</vt:lpstr>
      <vt:lpstr>In this video, we are going to take a look at…</vt:lpstr>
      <vt:lpstr>Summary</vt:lpstr>
      <vt:lpstr>Next Section</vt:lpstr>
      <vt:lpstr>Smart re-rendering</vt:lpstr>
      <vt:lpstr>Exit: Removing visuals </vt:lpstr>
      <vt:lpstr>Next Video</vt:lpstr>
      <vt:lpstr>Enter: adding new visuals</vt:lpstr>
      <vt:lpstr>In this video, we are going to take a look at…</vt:lpstr>
      <vt:lpstr>Next Video</vt:lpstr>
      <vt:lpstr>Exit: removing visuals</vt:lpstr>
      <vt:lpstr>In this video, we are going to take a look at…</vt:lpstr>
      <vt:lpstr>Next Video</vt:lpstr>
      <vt:lpstr>Update: modifying existing visuals</vt:lpstr>
      <vt:lpstr>In this video, we are going to take a look at…</vt:lpstr>
      <vt:lpstr>Summary</vt:lpstr>
      <vt:lpstr>Next Section</vt:lpstr>
      <vt:lpstr>Simple interactive animation</vt:lpstr>
      <vt:lpstr>Re-rendering based on events </vt:lpstr>
      <vt:lpstr>Next Video</vt:lpstr>
      <vt:lpstr>Selecting year with a slider</vt:lpstr>
      <vt:lpstr>In this video, we are going to take a look at…</vt:lpstr>
      <vt:lpstr>Next Video</vt:lpstr>
      <vt:lpstr>Re-rendering based on events</vt:lpstr>
      <vt:lpstr>In this video, we are going to take a look at…</vt:lpstr>
      <vt:lpstr>Summary</vt:lpstr>
      <vt:lpstr>Next Section</vt:lpstr>
      <vt:lpstr>Animating changes in presentation</vt:lpstr>
      <vt:lpstr>Animating change of position</vt:lpstr>
      <vt:lpstr>Next Video</vt:lpstr>
      <vt:lpstr>Basics of animation</vt:lpstr>
      <vt:lpstr>In this video, we are going to take a look at…</vt:lpstr>
      <vt:lpstr>Next Video</vt:lpstr>
      <vt:lpstr>Animating change of position</vt:lpstr>
      <vt:lpstr>In this video, we are going to take a look at…</vt:lpstr>
      <vt:lpstr>Next Video</vt:lpstr>
      <vt:lpstr>Animating “in”</vt:lpstr>
      <vt:lpstr>In this video, we are going to take a look at…</vt:lpstr>
      <vt:lpstr>Next Video</vt:lpstr>
      <vt:lpstr>Animating “in”</vt:lpstr>
      <vt:lpstr>In this video, we are going to take a look at…</vt:lpstr>
      <vt:lpstr>Next Video</vt:lpstr>
      <vt:lpstr>Applying to the data</vt:lpstr>
      <vt:lpstr>In this video, we are going to take a look at…</vt:lpstr>
      <vt:lpstr>Summary</vt:lpstr>
      <vt:lpstr>Next Section</vt:lpstr>
      <vt:lpstr>Interactions using the mouse</vt:lpstr>
      <vt:lpstr>Creating tool tips</vt:lpstr>
      <vt:lpstr>Mouse event capture</vt:lpstr>
      <vt:lpstr>In this video, we are going to take a look at…</vt:lpstr>
      <vt:lpstr>Next Video</vt:lpstr>
      <vt:lpstr>Creating tool tips</vt:lpstr>
      <vt:lpstr>In this video, we are going to take a look at…</vt:lpstr>
      <vt:lpstr>Next Video</vt:lpstr>
      <vt:lpstr>Selecting visuals</vt:lpstr>
      <vt:lpstr>In this video, we are going to take a look at…</vt:lpstr>
      <vt:lpstr>Next Video</vt:lpstr>
      <vt:lpstr>Displaying details</vt:lpstr>
      <vt:lpstr>In this video, we are going to take a look at…</vt:lpstr>
      <vt:lpstr>Next Video</vt:lpstr>
      <vt:lpstr>Applying to the data</vt:lpstr>
      <vt:lpstr>In this video, we are going to take a look at…</vt:lpstr>
      <vt:lpstr>Summary</vt:lpstr>
      <vt:lpstr>Next Section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Subsection Title</dc:title>
  <cp:lastModifiedBy>Michael Heydt</cp:lastModifiedBy>
  <cp:revision>50</cp:revision>
  <dcterms:modified xsi:type="dcterms:W3CDTF">2017-11-29T15:40:23Z</dcterms:modified>
</cp:coreProperties>
</file>